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colors8.xml" ContentType="application/vnd.openxmlformats-officedocument.drawingml.diagramColors+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diagrams/layout6.xml" ContentType="application/vnd.openxmlformats-officedocument.drawingml.diagramLayout+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diagrams/data7.xml" ContentType="application/vnd.openxmlformats-officedocument.drawingml.diagramData+xml"/>
  <Override PartName="/ppt/notesSlides/notesSlide42.xml" ContentType="application/vnd.openxmlformats-officedocument.presentationml.notesSlide+xml"/>
  <Override PartName="/ppt/diagrams/colors9.xml" ContentType="application/vnd.openxmlformats-officedocument.drawingml.diagramColors+xml"/>
  <Override PartName="/ppt/slideLayouts/slideLayout10.xml" ContentType="application/vnd.openxmlformats-officedocument.presentationml.slideLayout+xml"/>
  <Override PartName="/ppt/notesSlides/notesSlide8.xml" ContentType="application/vnd.openxmlformats-officedocument.presentationml.notesSlide+xml"/>
  <Default Extension="gif" ContentType="image/gif"/>
  <Override PartName="/ppt/diagrams/layout2.xml" ContentType="application/vnd.openxmlformats-officedocument.drawingml.diagramLayout+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slides/slide49.xml" ContentType="application/vnd.openxmlformats-officedocument.presentationml.slide+xml"/>
  <Override PartName="/ppt/notesSlides/notesSlide4.xml" ContentType="application/vnd.openxmlformats-officedocument.presentationml.notesSlide+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diagrams/layout7.xml" ContentType="application/vnd.openxmlformats-officedocument.drawingml.diagramLayout+xml"/>
  <Override PartName="/ppt/diagrams/data8.xml" ContentType="application/vnd.openxmlformats-officedocument.drawingml.diagramData+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diagrams/colors10.xml" ContentType="application/vnd.openxmlformats-officedocument.drawingml.diagramColors+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diagrams/quickStyle1.xml" ContentType="application/vnd.openxmlformats-officedocument.drawingml.diagramStyle+xml"/>
  <Override PartName="/ppt/notesSlides/notesSlide37.xml" ContentType="application/vnd.openxmlformats-officedocument.presentationml.notesSlide+xml"/>
  <Override PartName="/ppt/diagrams/layout8.xml" ContentType="application/vnd.openxmlformats-officedocument.drawingml.diagram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diagrams/data9.xml" ContentType="application/vnd.openxmlformats-officedocument.drawingml.diagramData+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diagrams/layout4.xml" ContentType="application/vnd.openxmlformats-officedocument.drawingml.diagramLayout+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notesSlides/notesSlide40.xml" ContentType="application/vnd.openxmlformats-officedocument.presentationml.notesSlide+xml"/>
  <Override PartName="/ppt/notesSlides/notesSlide6.xml" ContentType="application/vnd.openxmlformats-officedocument.presentationml.notesSlide+xml"/>
  <Override PartName="/ppt/diagrams/drawing6.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6"/>
  </p:notesMasterIdLst>
  <p:sldIdLst>
    <p:sldId id="256" r:id="rId2"/>
    <p:sldId id="475" r:id="rId3"/>
    <p:sldId id="456" r:id="rId4"/>
    <p:sldId id="392" r:id="rId5"/>
    <p:sldId id="416" r:id="rId6"/>
    <p:sldId id="493" r:id="rId7"/>
    <p:sldId id="393" r:id="rId8"/>
    <p:sldId id="490" r:id="rId9"/>
    <p:sldId id="394" r:id="rId10"/>
    <p:sldId id="395" r:id="rId11"/>
    <p:sldId id="406" r:id="rId12"/>
    <p:sldId id="481" r:id="rId13"/>
    <p:sldId id="482" r:id="rId14"/>
    <p:sldId id="484" r:id="rId15"/>
    <p:sldId id="486" r:id="rId16"/>
    <p:sldId id="485" r:id="rId17"/>
    <p:sldId id="487" r:id="rId18"/>
    <p:sldId id="488" r:id="rId19"/>
    <p:sldId id="489" r:id="rId20"/>
    <p:sldId id="492" r:id="rId21"/>
    <p:sldId id="396" r:id="rId22"/>
    <p:sldId id="401" r:id="rId23"/>
    <p:sldId id="269" r:id="rId24"/>
    <p:sldId id="450" r:id="rId25"/>
    <p:sldId id="459" r:id="rId26"/>
    <p:sldId id="471" r:id="rId27"/>
    <p:sldId id="472" r:id="rId28"/>
    <p:sldId id="476" r:id="rId29"/>
    <p:sldId id="477" r:id="rId30"/>
    <p:sldId id="463" r:id="rId31"/>
    <p:sldId id="464" r:id="rId32"/>
    <p:sldId id="465" r:id="rId33"/>
    <p:sldId id="466" r:id="rId34"/>
    <p:sldId id="467" r:id="rId35"/>
    <p:sldId id="468" r:id="rId36"/>
    <p:sldId id="478" r:id="rId37"/>
    <p:sldId id="479" r:id="rId38"/>
    <p:sldId id="473" r:id="rId39"/>
    <p:sldId id="474" r:id="rId40"/>
    <p:sldId id="470" r:id="rId41"/>
    <p:sldId id="451" r:id="rId42"/>
    <p:sldId id="452" r:id="rId43"/>
    <p:sldId id="453" r:id="rId44"/>
    <p:sldId id="454" r:id="rId45"/>
    <p:sldId id="455" r:id="rId46"/>
    <p:sldId id="448" r:id="rId47"/>
    <p:sldId id="398" r:id="rId48"/>
    <p:sldId id="433" r:id="rId49"/>
    <p:sldId id="435" r:id="rId50"/>
    <p:sldId id="436" r:id="rId51"/>
    <p:sldId id="439" r:id="rId52"/>
    <p:sldId id="440" r:id="rId53"/>
    <p:sldId id="442" r:id="rId54"/>
    <p:sldId id="441" r:id="rId55"/>
    <p:sldId id="443" r:id="rId56"/>
    <p:sldId id="446" r:id="rId57"/>
    <p:sldId id="447" r:id="rId58"/>
    <p:sldId id="437" r:id="rId59"/>
    <p:sldId id="438" r:id="rId60"/>
    <p:sldId id="444" r:id="rId61"/>
    <p:sldId id="445" r:id="rId62"/>
    <p:sldId id="399" r:id="rId63"/>
    <p:sldId id="491" r:id="rId64"/>
    <p:sldId id="434" r:id="rId65"/>
  </p:sldIdLst>
  <p:sldSz cx="9144000" cy="6858000" type="screen4x3"/>
  <p:notesSz cx="6834188" cy="9979025"/>
  <p:defaultTextStyle>
    <a:defPPr>
      <a:defRPr lang="en-US"/>
    </a:defPPr>
    <a:lvl1pPr algn="l" defTabSz="457200" rtl="0" fontAlgn="base">
      <a:spcBef>
        <a:spcPct val="0"/>
      </a:spcBef>
      <a:spcAft>
        <a:spcPct val="0"/>
      </a:spcAft>
      <a:defRPr sz="2000" kern="1200">
        <a:solidFill>
          <a:schemeClr val="tx1"/>
        </a:solidFill>
        <a:latin typeface="Calibri" pitchFamily="34" charset="0"/>
        <a:ea typeface="ＭＳ Ｐゴシック"/>
        <a:cs typeface="ＭＳ Ｐゴシック"/>
      </a:defRPr>
    </a:lvl1pPr>
    <a:lvl2pPr marL="457200" algn="l" defTabSz="457200" rtl="0" fontAlgn="base">
      <a:spcBef>
        <a:spcPct val="0"/>
      </a:spcBef>
      <a:spcAft>
        <a:spcPct val="0"/>
      </a:spcAft>
      <a:defRPr sz="2000" kern="1200">
        <a:solidFill>
          <a:schemeClr val="tx1"/>
        </a:solidFill>
        <a:latin typeface="Calibri" pitchFamily="34" charset="0"/>
        <a:ea typeface="ＭＳ Ｐゴシック"/>
        <a:cs typeface="ＭＳ Ｐゴシック"/>
      </a:defRPr>
    </a:lvl2pPr>
    <a:lvl3pPr marL="914400" algn="l" defTabSz="457200" rtl="0" fontAlgn="base">
      <a:spcBef>
        <a:spcPct val="0"/>
      </a:spcBef>
      <a:spcAft>
        <a:spcPct val="0"/>
      </a:spcAft>
      <a:defRPr sz="2000" kern="1200">
        <a:solidFill>
          <a:schemeClr val="tx1"/>
        </a:solidFill>
        <a:latin typeface="Calibri" pitchFamily="34" charset="0"/>
        <a:ea typeface="ＭＳ Ｐゴシック"/>
        <a:cs typeface="ＭＳ Ｐゴシック"/>
      </a:defRPr>
    </a:lvl3pPr>
    <a:lvl4pPr marL="1371600" algn="l" defTabSz="457200" rtl="0" fontAlgn="base">
      <a:spcBef>
        <a:spcPct val="0"/>
      </a:spcBef>
      <a:spcAft>
        <a:spcPct val="0"/>
      </a:spcAft>
      <a:defRPr sz="2000" kern="1200">
        <a:solidFill>
          <a:schemeClr val="tx1"/>
        </a:solidFill>
        <a:latin typeface="Calibri" pitchFamily="34" charset="0"/>
        <a:ea typeface="ＭＳ Ｐゴシック"/>
        <a:cs typeface="ＭＳ Ｐゴシック"/>
      </a:defRPr>
    </a:lvl4pPr>
    <a:lvl5pPr marL="1828800" algn="l" defTabSz="457200" rtl="0" fontAlgn="base">
      <a:spcBef>
        <a:spcPct val="0"/>
      </a:spcBef>
      <a:spcAft>
        <a:spcPct val="0"/>
      </a:spcAft>
      <a:defRPr sz="2000" kern="1200">
        <a:solidFill>
          <a:schemeClr val="tx1"/>
        </a:solidFill>
        <a:latin typeface="Calibri" pitchFamily="34" charset="0"/>
        <a:ea typeface="ＭＳ Ｐゴシック"/>
        <a:cs typeface="ＭＳ Ｐゴシック"/>
      </a:defRPr>
    </a:lvl5pPr>
    <a:lvl6pPr marL="2286000" algn="l" defTabSz="914400" rtl="0" eaLnBrk="1" latinLnBrk="0" hangingPunct="1">
      <a:defRPr sz="2000" kern="1200">
        <a:solidFill>
          <a:schemeClr val="tx1"/>
        </a:solidFill>
        <a:latin typeface="Calibri" pitchFamily="34" charset="0"/>
        <a:ea typeface="ＭＳ Ｐゴシック"/>
        <a:cs typeface="ＭＳ Ｐゴシック"/>
      </a:defRPr>
    </a:lvl6pPr>
    <a:lvl7pPr marL="2743200" algn="l" defTabSz="914400" rtl="0" eaLnBrk="1" latinLnBrk="0" hangingPunct="1">
      <a:defRPr sz="2000" kern="1200">
        <a:solidFill>
          <a:schemeClr val="tx1"/>
        </a:solidFill>
        <a:latin typeface="Calibri" pitchFamily="34" charset="0"/>
        <a:ea typeface="ＭＳ Ｐゴシック"/>
        <a:cs typeface="ＭＳ Ｐゴシック"/>
      </a:defRPr>
    </a:lvl7pPr>
    <a:lvl8pPr marL="3200400" algn="l" defTabSz="914400" rtl="0" eaLnBrk="1" latinLnBrk="0" hangingPunct="1">
      <a:defRPr sz="2000" kern="1200">
        <a:solidFill>
          <a:schemeClr val="tx1"/>
        </a:solidFill>
        <a:latin typeface="Calibri" pitchFamily="34" charset="0"/>
        <a:ea typeface="ＭＳ Ｐゴシック"/>
        <a:cs typeface="ＭＳ Ｐゴシック"/>
      </a:defRPr>
    </a:lvl8pPr>
    <a:lvl9pPr marL="3657600" algn="l" defTabSz="914400" rtl="0" eaLnBrk="1" latinLnBrk="0" hangingPunct="1">
      <a:defRPr sz="2000" kern="1200">
        <a:solidFill>
          <a:schemeClr val="tx1"/>
        </a:solidFill>
        <a:latin typeface="Calibri" pitchFamily="34" charset="0"/>
        <a:ea typeface="ＭＳ Ｐゴシック"/>
        <a:cs typeface="ＭＳ Ｐゴシック"/>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FF"/>
    <a:srgbClr val="DAF3FE"/>
    <a:srgbClr val="D9F5FF"/>
    <a:srgbClr val="F3FCFF"/>
    <a:srgbClr val="F9F9F9"/>
    <a:srgbClr val="EAEAEA"/>
    <a:srgbClr val="DCDCDC"/>
    <a:srgbClr val="000000"/>
    <a:srgbClr val="CBCBCB"/>
    <a:srgbClr val="5A5A5A"/>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34587" autoAdjust="0"/>
    <p:restoredTop sz="94656" autoAdjust="0"/>
  </p:normalViewPr>
  <p:slideViewPr>
    <p:cSldViewPr snapToGrid="0" snapToObjects="1">
      <p:cViewPr varScale="1">
        <p:scale>
          <a:sx n="109" d="100"/>
          <a:sy n="109" d="100"/>
        </p:scale>
        <p:origin x="-588" y="-78"/>
      </p:cViewPr>
      <p:guideLst>
        <p:guide orient="horz" pos="2160"/>
        <p:guide pos="2880"/>
      </p:guideLst>
    </p:cSldViewPr>
  </p:slideViewPr>
  <p:outlineViewPr>
    <p:cViewPr>
      <p:scale>
        <a:sx n="33" d="100"/>
        <a:sy n="33" d="100"/>
      </p:scale>
      <p:origin x="355" y="8491"/>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62" d="100"/>
          <a:sy n="62" d="100"/>
        </p:scale>
        <p:origin x="-3235" y="-96"/>
      </p:cViewPr>
      <p:guideLst>
        <p:guide orient="horz" pos="3143"/>
        <p:guide pos="2152"/>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1141DD-C397-44FE-AAEC-2CDCE0F0CF4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2B59E75B-6AEF-4B09-B7E5-BF7463298306}">
      <dgm:prSet phldrT="[Текст]" custT="1"/>
      <dgm:spPr>
        <a:solidFill>
          <a:schemeClr val="accent4">
            <a:lumMod val="20000"/>
            <a:lumOff val="80000"/>
            <a:alpha val="90000"/>
          </a:schemeClr>
        </a:solidFill>
      </dgm:spPr>
      <dgm:t>
        <a:bodyPr/>
        <a:lstStyle/>
        <a:p>
          <a:pPr algn="just"/>
          <a:r>
            <a:rPr lang="ru-RU" sz="2400" b="1" dirty="0" smtClean="0">
              <a:solidFill>
                <a:schemeClr val="tx1"/>
              </a:solidFill>
              <a:latin typeface="Times New Roman" pitchFamily="18" charset="0"/>
              <a:cs typeface="Times New Roman" pitchFamily="18" charset="0"/>
            </a:rPr>
            <a:t>• свобода преподавания, выражения мнения, свобода от вмешательства в деятельность;</a:t>
          </a:r>
          <a:endParaRPr lang="ru-RU" sz="2400" b="1" dirty="0">
            <a:solidFill>
              <a:schemeClr val="tx1"/>
            </a:solidFill>
            <a:latin typeface="Times New Roman" pitchFamily="18" charset="0"/>
            <a:cs typeface="Times New Roman" pitchFamily="18" charset="0"/>
          </a:endParaRPr>
        </a:p>
      </dgm:t>
    </dgm:pt>
    <dgm:pt modelId="{F55C145B-9F1B-4A40-8EDE-D640C057EC72}" type="parTrans" cxnId="{7E23D91D-E712-4C7D-9287-3E878EF0CDC4}">
      <dgm:prSet/>
      <dgm:spPr/>
      <dgm:t>
        <a:bodyPr/>
        <a:lstStyle/>
        <a:p>
          <a:endParaRPr lang="ru-RU"/>
        </a:p>
      </dgm:t>
    </dgm:pt>
    <dgm:pt modelId="{9A02D79B-4098-44BE-8D4D-E8BBE2ACC912}" type="sibTrans" cxnId="{7E23D91D-E712-4C7D-9287-3E878EF0CDC4}">
      <dgm:prSet/>
      <dgm:spPr/>
      <dgm:t>
        <a:bodyPr/>
        <a:lstStyle/>
        <a:p>
          <a:endParaRPr lang="ru-RU"/>
        </a:p>
      </dgm:t>
    </dgm:pt>
    <dgm:pt modelId="{4AFEC594-6C38-4787-8FC5-AFF3625B5A83}">
      <dgm:prSet phldrT="[Текст]" custT="1"/>
      <dgm:spPr>
        <a:solidFill>
          <a:schemeClr val="tx2">
            <a:lumMod val="20000"/>
            <a:lumOff val="80000"/>
            <a:alpha val="90000"/>
          </a:schemeClr>
        </a:solidFill>
      </dgm:spPr>
      <dgm:t>
        <a:bodyPr/>
        <a:lstStyle/>
        <a:p>
          <a:pPr algn="just"/>
          <a:r>
            <a:rPr lang="ru-RU" sz="2400" b="1" dirty="0" smtClean="0">
              <a:solidFill>
                <a:schemeClr val="tx1"/>
              </a:solidFill>
              <a:latin typeface="Times New Roman" pitchFamily="18" charset="0"/>
              <a:cs typeface="Times New Roman" pitchFamily="18" charset="0"/>
            </a:rPr>
            <a:t>• свобода выбора форм, средств, методов обучения и воспитания;</a:t>
          </a:r>
          <a:endParaRPr lang="ru-RU" sz="2400" b="1" dirty="0">
            <a:solidFill>
              <a:schemeClr val="tx1"/>
            </a:solidFill>
            <a:latin typeface="Times New Roman" pitchFamily="18" charset="0"/>
            <a:cs typeface="Times New Roman" pitchFamily="18" charset="0"/>
          </a:endParaRPr>
        </a:p>
      </dgm:t>
    </dgm:pt>
    <dgm:pt modelId="{27210BDC-7445-45F5-AACD-5E5DC1142DFE}" type="parTrans" cxnId="{C645636B-5933-4900-91CC-F881984ED64B}">
      <dgm:prSet/>
      <dgm:spPr/>
      <dgm:t>
        <a:bodyPr/>
        <a:lstStyle/>
        <a:p>
          <a:endParaRPr lang="ru-RU"/>
        </a:p>
      </dgm:t>
    </dgm:pt>
    <dgm:pt modelId="{420A2A6B-695D-4718-82F6-C74B294B63E4}" type="sibTrans" cxnId="{C645636B-5933-4900-91CC-F881984ED64B}">
      <dgm:prSet/>
      <dgm:spPr/>
      <dgm:t>
        <a:bodyPr/>
        <a:lstStyle/>
        <a:p>
          <a:endParaRPr lang="ru-RU"/>
        </a:p>
      </dgm:t>
    </dgm:pt>
    <dgm:pt modelId="{75F513DE-0E10-426B-8D81-71BBCAB0957E}">
      <dgm:prSet phldrT="[Текст]" custT="1"/>
      <dgm:spPr>
        <a:solidFill>
          <a:schemeClr val="accent1">
            <a:lumMod val="20000"/>
            <a:lumOff val="80000"/>
            <a:alpha val="90000"/>
          </a:schemeClr>
        </a:solidFill>
      </dgm:spPr>
      <dgm:t>
        <a:bodyPr/>
        <a:lstStyle/>
        <a:p>
          <a:pPr algn="just"/>
          <a:r>
            <a:rPr lang="ru-RU" sz="2400" b="1" dirty="0" smtClean="0">
              <a:solidFill>
                <a:schemeClr val="tx1"/>
              </a:solidFill>
              <a:latin typeface="Times New Roman" pitchFamily="18" charset="0"/>
              <a:cs typeface="Times New Roman" pitchFamily="18" charset="0"/>
            </a:rPr>
            <a:t>• право на разработку и применение авторских программ и методов обучения и воспитания;</a:t>
          </a:r>
          <a:endParaRPr lang="ru-RU" sz="2400" b="1" dirty="0">
            <a:solidFill>
              <a:schemeClr val="tx1"/>
            </a:solidFill>
            <a:latin typeface="Times New Roman" pitchFamily="18" charset="0"/>
            <a:cs typeface="Times New Roman" pitchFamily="18" charset="0"/>
          </a:endParaRPr>
        </a:p>
      </dgm:t>
    </dgm:pt>
    <dgm:pt modelId="{B78B4355-EFDF-408C-B8CF-45250B9CEE9C}" type="parTrans" cxnId="{DDCE6882-6D47-4628-AD55-A9F405DD69A8}">
      <dgm:prSet/>
      <dgm:spPr/>
      <dgm:t>
        <a:bodyPr/>
        <a:lstStyle/>
        <a:p>
          <a:endParaRPr lang="ru-RU"/>
        </a:p>
      </dgm:t>
    </dgm:pt>
    <dgm:pt modelId="{1A943561-72AA-4DEB-B88A-6FB209B479DC}" type="sibTrans" cxnId="{DDCE6882-6D47-4628-AD55-A9F405DD69A8}">
      <dgm:prSet/>
      <dgm:spPr/>
      <dgm:t>
        <a:bodyPr/>
        <a:lstStyle/>
        <a:p>
          <a:endParaRPr lang="ru-RU"/>
        </a:p>
      </dgm:t>
    </dgm:pt>
    <dgm:pt modelId="{68B502D8-BD26-4255-85BC-FCC59F6849BE}">
      <dgm:prSet phldrT="[Текст]" custT="1"/>
      <dgm:spPr>
        <a:solidFill>
          <a:srgbClr val="D6DEFA">
            <a:alpha val="89804"/>
          </a:srgbClr>
        </a:solidFill>
      </dgm:spPr>
      <dgm:t>
        <a:bodyPr/>
        <a:lstStyle/>
        <a:p>
          <a:pPr algn="just"/>
          <a:r>
            <a:rPr lang="ru-RU" sz="2400" b="1" dirty="0" smtClean="0">
              <a:solidFill>
                <a:schemeClr val="tx1"/>
              </a:solidFill>
              <a:latin typeface="Times New Roman" pitchFamily="18" charset="0"/>
              <a:cs typeface="Times New Roman" pitchFamily="18" charset="0"/>
            </a:rPr>
            <a:t>• право на выбор учебных пособий в порядке, установленном законодательством; </a:t>
          </a:r>
          <a:endParaRPr lang="ru-RU" sz="2400" b="1" dirty="0">
            <a:solidFill>
              <a:schemeClr val="tx1"/>
            </a:solidFill>
            <a:latin typeface="Times New Roman" pitchFamily="18" charset="0"/>
            <a:cs typeface="Times New Roman" pitchFamily="18" charset="0"/>
          </a:endParaRPr>
        </a:p>
      </dgm:t>
    </dgm:pt>
    <dgm:pt modelId="{190B8740-AC87-433E-ABC3-00564A12FE3E}" type="parTrans" cxnId="{9BC75DDA-6DD1-4164-A2B8-44947A331021}">
      <dgm:prSet/>
      <dgm:spPr/>
      <dgm:t>
        <a:bodyPr/>
        <a:lstStyle/>
        <a:p>
          <a:endParaRPr lang="ru-RU"/>
        </a:p>
      </dgm:t>
    </dgm:pt>
    <dgm:pt modelId="{C6075926-2D43-4241-8CCC-BA30EB1A87EF}" type="sibTrans" cxnId="{9BC75DDA-6DD1-4164-A2B8-44947A331021}">
      <dgm:prSet/>
      <dgm:spPr/>
      <dgm:t>
        <a:bodyPr/>
        <a:lstStyle/>
        <a:p>
          <a:endParaRPr lang="ru-RU"/>
        </a:p>
      </dgm:t>
    </dgm:pt>
    <dgm:pt modelId="{98F68D97-4130-449C-AA0E-AF5BC658FEAC}">
      <dgm:prSet phldrT="[Текст]" custT="1"/>
      <dgm:spPr>
        <a:solidFill>
          <a:schemeClr val="accent3">
            <a:lumMod val="40000"/>
            <a:lumOff val="60000"/>
            <a:alpha val="90000"/>
          </a:schemeClr>
        </a:solidFill>
      </dgm:spPr>
      <dgm:t>
        <a:bodyPr/>
        <a:lstStyle/>
        <a:p>
          <a:pPr algn="just"/>
          <a:r>
            <a:rPr lang="ru-RU" sz="2400" b="1" dirty="0" smtClean="0">
              <a:solidFill>
                <a:schemeClr val="tx1"/>
              </a:solidFill>
              <a:latin typeface="Times New Roman" pitchFamily="18" charset="0"/>
              <a:cs typeface="Times New Roman" pitchFamily="18" charset="0"/>
            </a:rPr>
            <a:t>• право на участие в разработке образовательных программ и их компонентов;</a:t>
          </a:r>
          <a:endParaRPr lang="ru-RU" sz="2400" b="1" dirty="0">
            <a:solidFill>
              <a:schemeClr val="tx1"/>
            </a:solidFill>
            <a:latin typeface="Times New Roman" pitchFamily="18" charset="0"/>
            <a:cs typeface="Times New Roman" pitchFamily="18" charset="0"/>
          </a:endParaRPr>
        </a:p>
      </dgm:t>
    </dgm:pt>
    <dgm:pt modelId="{D2F41673-4ADC-47DC-AACC-79F3E4AD729F}" type="parTrans" cxnId="{99855A25-1346-404D-B867-B3E3F5EC6F6D}">
      <dgm:prSet/>
      <dgm:spPr/>
      <dgm:t>
        <a:bodyPr/>
        <a:lstStyle/>
        <a:p>
          <a:endParaRPr lang="ru-RU"/>
        </a:p>
      </dgm:t>
    </dgm:pt>
    <dgm:pt modelId="{966F3A87-2E27-4E46-9637-9D6286241B1B}" type="sibTrans" cxnId="{99855A25-1346-404D-B867-B3E3F5EC6F6D}">
      <dgm:prSet/>
      <dgm:spPr/>
      <dgm:t>
        <a:bodyPr/>
        <a:lstStyle/>
        <a:p>
          <a:endParaRPr lang="ru-RU"/>
        </a:p>
      </dgm:t>
    </dgm:pt>
    <dgm:pt modelId="{A3431B8A-AA2F-468C-8EB4-5C0831BFA697}" type="pres">
      <dgm:prSet presAssocID="{8F1141DD-C397-44FE-AAEC-2CDCE0F0CF44}" presName="Name0" presStyleCnt="0">
        <dgm:presLayoutVars>
          <dgm:dir/>
          <dgm:animLvl val="lvl"/>
          <dgm:resizeHandles val="exact"/>
        </dgm:presLayoutVars>
      </dgm:prSet>
      <dgm:spPr/>
      <dgm:t>
        <a:bodyPr/>
        <a:lstStyle/>
        <a:p>
          <a:endParaRPr lang="ru-RU"/>
        </a:p>
      </dgm:t>
    </dgm:pt>
    <dgm:pt modelId="{22E85CA3-B9EE-4E02-B4FA-4841592C4380}" type="pres">
      <dgm:prSet presAssocID="{2B59E75B-6AEF-4B09-B7E5-BF7463298306}" presName="linNode" presStyleCnt="0"/>
      <dgm:spPr/>
    </dgm:pt>
    <dgm:pt modelId="{70E9BAB2-7860-4B74-98BF-3E9B06DF4BBE}" type="pres">
      <dgm:prSet presAssocID="{2B59E75B-6AEF-4B09-B7E5-BF7463298306}" presName="parentText" presStyleLbl="node1" presStyleIdx="0" presStyleCnt="5" custScaleX="277778" custLinFactNeighborX="-136" custLinFactNeighborY="-399">
        <dgm:presLayoutVars>
          <dgm:chMax val="1"/>
          <dgm:bulletEnabled val="1"/>
        </dgm:presLayoutVars>
      </dgm:prSet>
      <dgm:spPr/>
      <dgm:t>
        <a:bodyPr/>
        <a:lstStyle/>
        <a:p>
          <a:endParaRPr lang="ru-RU"/>
        </a:p>
      </dgm:t>
    </dgm:pt>
    <dgm:pt modelId="{B9921444-464F-4F09-9820-8A5BDD9377EF}" type="pres">
      <dgm:prSet presAssocID="{9A02D79B-4098-44BE-8D4D-E8BBE2ACC912}" presName="sp" presStyleCnt="0"/>
      <dgm:spPr/>
    </dgm:pt>
    <dgm:pt modelId="{A87421DA-8C5E-4CDF-A6EB-13B153345BA0}" type="pres">
      <dgm:prSet presAssocID="{4AFEC594-6C38-4787-8FC5-AFF3625B5A83}" presName="linNode" presStyleCnt="0"/>
      <dgm:spPr/>
    </dgm:pt>
    <dgm:pt modelId="{51ECB42F-DD3D-4941-B64E-E260503E0E9C}" type="pres">
      <dgm:prSet presAssocID="{4AFEC594-6C38-4787-8FC5-AFF3625B5A83}" presName="parentText" presStyleLbl="node1" presStyleIdx="1" presStyleCnt="5" custScaleX="277778">
        <dgm:presLayoutVars>
          <dgm:chMax val="1"/>
          <dgm:bulletEnabled val="1"/>
        </dgm:presLayoutVars>
      </dgm:prSet>
      <dgm:spPr/>
      <dgm:t>
        <a:bodyPr/>
        <a:lstStyle/>
        <a:p>
          <a:endParaRPr lang="ru-RU"/>
        </a:p>
      </dgm:t>
    </dgm:pt>
    <dgm:pt modelId="{68D0B59F-E6CD-4A52-A99D-A62E8D57BD4B}" type="pres">
      <dgm:prSet presAssocID="{420A2A6B-695D-4718-82F6-C74B294B63E4}" presName="sp" presStyleCnt="0"/>
      <dgm:spPr/>
    </dgm:pt>
    <dgm:pt modelId="{CC6939F5-F1C1-4229-9798-C926409F8A3F}" type="pres">
      <dgm:prSet presAssocID="{75F513DE-0E10-426B-8D81-71BBCAB0957E}" presName="linNode" presStyleCnt="0"/>
      <dgm:spPr/>
    </dgm:pt>
    <dgm:pt modelId="{321B9255-3E0C-4E29-9BAC-024AE4059002}" type="pres">
      <dgm:prSet presAssocID="{75F513DE-0E10-426B-8D81-71BBCAB0957E}" presName="parentText" presStyleLbl="node1" presStyleIdx="2" presStyleCnt="5" custScaleX="277778">
        <dgm:presLayoutVars>
          <dgm:chMax val="1"/>
          <dgm:bulletEnabled val="1"/>
        </dgm:presLayoutVars>
      </dgm:prSet>
      <dgm:spPr/>
      <dgm:t>
        <a:bodyPr/>
        <a:lstStyle/>
        <a:p>
          <a:endParaRPr lang="ru-RU"/>
        </a:p>
      </dgm:t>
    </dgm:pt>
    <dgm:pt modelId="{4BC37145-402D-4DD9-9EF4-E43D441460CC}" type="pres">
      <dgm:prSet presAssocID="{1A943561-72AA-4DEB-B88A-6FB209B479DC}" presName="sp" presStyleCnt="0"/>
      <dgm:spPr/>
    </dgm:pt>
    <dgm:pt modelId="{127B312C-FF44-4B89-9829-80738797388A}" type="pres">
      <dgm:prSet presAssocID="{68B502D8-BD26-4255-85BC-FCC59F6849BE}" presName="linNode" presStyleCnt="0"/>
      <dgm:spPr/>
    </dgm:pt>
    <dgm:pt modelId="{700836B4-9932-4AF3-83D0-853E59C8779E}" type="pres">
      <dgm:prSet presAssocID="{68B502D8-BD26-4255-85BC-FCC59F6849BE}" presName="parentText" presStyleLbl="node1" presStyleIdx="3" presStyleCnt="5" custScaleX="277778">
        <dgm:presLayoutVars>
          <dgm:chMax val="1"/>
          <dgm:bulletEnabled val="1"/>
        </dgm:presLayoutVars>
      </dgm:prSet>
      <dgm:spPr/>
      <dgm:t>
        <a:bodyPr/>
        <a:lstStyle/>
        <a:p>
          <a:endParaRPr lang="ru-RU"/>
        </a:p>
      </dgm:t>
    </dgm:pt>
    <dgm:pt modelId="{194B9E6E-9829-44BD-9909-1461E079F10D}" type="pres">
      <dgm:prSet presAssocID="{C6075926-2D43-4241-8CCC-BA30EB1A87EF}" presName="sp" presStyleCnt="0"/>
      <dgm:spPr/>
    </dgm:pt>
    <dgm:pt modelId="{6C002997-14C0-49D7-BB68-AB2A046FBC5E}" type="pres">
      <dgm:prSet presAssocID="{98F68D97-4130-449C-AA0E-AF5BC658FEAC}" presName="linNode" presStyleCnt="0"/>
      <dgm:spPr/>
    </dgm:pt>
    <dgm:pt modelId="{DAC59007-CF07-4B36-9458-E67997687A66}" type="pres">
      <dgm:prSet presAssocID="{98F68D97-4130-449C-AA0E-AF5BC658FEAC}" presName="parentText" presStyleLbl="node1" presStyleIdx="4" presStyleCnt="5" custScaleX="277778">
        <dgm:presLayoutVars>
          <dgm:chMax val="1"/>
          <dgm:bulletEnabled val="1"/>
        </dgm:presLayoutVars>
      </dgm:prSet>
      <dgm:spPr/>
      <dgm:t>
        <a:bodyPr/>
        <a:lstStyle/>
        <a:p>
          <a:endParaRPr lang="ru-RU"/>
        </a:p>
      </dgm:t>
    </dgm:pt>
  </dgm:ptLst>
  <dgm:cxnLst>
    <dgm:cxn modelId="{99855A25-1346-404D-B867-B3E3F5EC6F6D}" srcId="{8F1141DD-C397-44FE-AAEC-2CDCE0F0CF44}" destId="{98F68D97-4130-449C-AA0E-AF5BC658FEAC}" srcOrd="4" destOrd="0" parTransId="{D2F41673-4ADC-47DC-AACC-79F3E4AD729F}" sibTransId="{966F3A87-2E27-4E46-9637-9D6286241B1B}"/>
    <dgm:cxn modelId="{C645636B-5933-4900-91CC-F881984ED64B}" srcId="{8F1141DD-C397-44FE-AAEC-2CDCE0F0CF44}" destId="{4AFEC594-6C38-4787-8FC5-AFF3625B5A83}" srcOrd="1" destOrd="0" parTransId="{27210BDC-7445-45F5-AACD-5E5DC1142DFE}" sibTransId="{420A2A6B-695D-4718-82F6-C74B294B63E4}"/>
    <dgm:cxn modelId="{FD5B4327-D8B0-4675-97ED-1273E866D54F}" type="presOf" srcId="{75F513DE-0E10-426B-8D81-71BBCAB0957E}" destId="{321B9255-3E0C-4E29-9BAC-024AE4059002}" srcOrd="0" destOrd="0" presId="urn:microsoft.com/office/officeart/2005/8/layout/vList5"/>
    <dgm:cxn modelId="{E2E2FB81-D6C3-4614-BF5D-45567F0AA006}" type="presOf" srcId="{68B502D8-BD26-4255-85BC-FCC59F6849BE}" destId="{700836B4-9932-4AF3-83D0-853E59C8779E}" srcOrd="0" destOrd="0" presId="urn:microsoft.com/office/officeart/2005/8/layout/vList5"/>
    <dgm:cxn modelId="{7E23D91D-E712-4C7D-9287-3E878EF0CDC4}" srcId="{8F1141DD-C397-44FE-AAEC-2CDCE0F0CF44}" destId="{2B59E75B-6AEF-4B09-B7E5-BF7463298306}" srcOrd="0" destOrd="0" parTransId="{F55C145B-9F1B-4A40-8EDE-D640C057EC72}" sibTransId="{9A02D79B-4098-44BE-8D4D-E8BBE2ACC912}"/>
    <dgm:cxn modelId="{DDCE6882-6D47-4628-AD55-A9F405DD69A8}" srcId="{8F1141DD-C397-44FE-AAEC-2CDCE0F0CF44}" destId="{75F513DE-0E10-426B-8D81-71BBCAB0957E}" srcOrd="2" destOrd="0" parTransId="{B78B4355-EFDF-408C-B8CF-45250B9CEE9C}" sibTransId="{1A943561-72AA-4DEB-B88A-6FB209B479DC}"/>
    <dgm:cxn modelId="{9BC75DDA-6DD1-4164-A2B8-44947A331021}" srcId="{8F1141DD-C397-44FE-AAEC-2CDCE0F0CF44}" destId="{68B502D8-BD26-4255-85BC-FCC59F6849BE}" srcOrd="3" destOrd="0" parTransId="{190B8740-AC87-433E-ABC3-00564A12FE3E}" sibTransId="{C6075926-2D43-4241-8CCC-BA30EB1A87EF}"/>
    <dgm:cxn modelId="{1B1B87F5-0BF8-415F-8688-D4B1166F2A9E}" type="presOf" srcId="{98F68D97-4130-449C-AA0E-AF5BC658FEAC}" destId="{DAC59007-CF07-4B36-9458-E67997687A66}" srcOrd="0" destOrd="0" presId="urn:microsoft.com/office/officeart/2005/8/layout/vList5"/>
    <dgm:cxn modelId="{D8464624-0A59-4A55-9E6A-E71360579AB3}" type="presOf" srcId="{8F1141DD-C397-44FE-AAEC-2CDCE0F0CF44}" destId="{A3431B8A-AA2F-468C-8EB4-5C0831BFA697}" srcOrd="0" destOrd="0" presId="urn:microsoft.com/office/officeart/2005/8/layout/vList5"/>
    <dgm:cxn modelId="{FA5C54A7-C99F-45DA-8A1B-72E3A5A571B5}" type="presOf" srcId="{2B59E75B-6AEF-4B09-B7E5-BF7463298306}" destId="{70E9BAB2-7860-4B74-98BF-3E9B06DF4BBE}" srcOrd="0" destOrd="0" presId="urn:microsoft.com/office/officeart/2005/8/layout/vList5"/>
    <dgm:cxn modelId="{0782F7F3-382F-4C3A-BD9F-EB66702A53E4}" type="presOf" srcId="{4AFEC594-6C38-4787-8FC5-AFF3625B5A83}" destId="{51ECB42F-DD3D-4941-B64E-E260503E0E9C}" srcOrd="0" destOrd="0" presId="urn:microsoft.com/office/officeart/2005/8/layout/vList5"/>
    <dgm:cxn modelId="{55290EFE-6C32-4583-9393-999B204A998F}" type="presParOf" srcId="{A3431B8A-AA2F-468C-8EB4-5C0831BFA697}" destId="{22E85CA3-B9EE-4E02-B4FA-4841592C4380}" srcOrd="0" destOrd="0" presId="urn:microsoft.com/office/officeart/2005/8/layout/vList5"/>
    <dgm:cxn modelId="{43E056B7-0CFC-4280-AF63-DB8E38FDB971}" type="presParOf" srcId="{22E85CA3-B9EE-4E02-B4FA-4841592C4380}" destId="{70E9BAB2-7860-4B74-98BF-3E9B06DF4BBE}" srcOrd="0" destOrd="0" presId="urn:microsoft.com/office/officeart/2005/8/layout/vList5"/>
    <dgm:cxn modelId="{DB1C19C7-3CA9-436D-AADA-5EB4779FDA52}" type="presParOf" srcId="{A3431B8A-AA2F-468C-8EB4-5C0831BFA697}" destId="{B9921444-464F-4F09-9820-8A5BDD9377EF}" srcOrd="1" destOrd="0" presId="urn:microsoft.com/office/officeart/2005/8/layout/vList5"/>
    <dgm:cxn modelId="{6B25FAAB-70A3-4CC9-8A4E-9A0F64ECD3CF}" type="presParOf" srcId="{A3431B8A-AA2F-468C-8EB4-5C0831BFA697}" destId="{A87421DA-8C5E-4CDF-A6EB-13B153345BA0}" srcOrd="2" destOrd="0" presId="urn:microsoft.com/office/officeart/2005/8/layout/vList5"/>
    <dgm:cxn modelId="{6E3AAFCA-FE36-48EE-95DA-6E7B6CFED1B0}" type="presParOf" srcId="{A87421DA-8C5E-4CDF-A6EB-13B153345BA0}" destId="{51ECB42F-DD3D-4941-B64E-E260503E0E9C}" srcOrd="0" destOrd="0" presId="urn:microsoft.com/office/officeart/2005/8/layout/vList5"/>
    <dgm:cxn modelId="{1317E546-1D98-422B-BC55-020EEB09A9F1}" type="presParOf" srcId="{A3431B8A-AA2F-468C-8EB4-5C0831BFA697}" destId="{68D0B59F-E6CD-4A52-A99D-A62E8D57BD4B}" srcOrd="3" destOrd="0" presId="urn:microsoft.com/office/officeart/2005/8/layout/vList5"/>
    <dgm:cxn modelId="{900D9E66-234D-4717-B2B5-BB65E6648D6B}" type="presParOf" srcId="{A3431B8A-AA2F-468C-8EB4-5C0831BFA697}" destId="{CC6939F5-F1C1-4229-9798-C926409F8A3F}" srcOrd="4" destOrd="0" presId="urn:microsoft.com/office/officeart/2005/8/layout/vList5"/>
    <dgm:cxn modelId="{4DB62AEC-C95F-4B1E-922A-255DB80ADE2C}" type="presParOf" srcId="{CC6939F5-F1C1-4229-9798-C926409F8A3F}" destId="{321B9255-3E0C-4E29-9BAC-024AE4059002}" srcOrd="0" destOrd="0" presId="urn:microsoft.com/office/officeart/2005/8/layout/vList5"/>
    <dgm:cxn modelId="{58ADA2E1-6730-4608-BD44-80AD429B7888}" type="presParOf" srcId="{A3431B8A-AA2F-468C-8EB4-5C0831BFA697}" destId="{4BC37145-402D-4DD9-9EF4-E43D441460CC}" srcOrd="5" destOrd="0" presId="urn:microsoft.com/office/officeart/2005/8/layout/vList5"/>
    <dgm:cxn modelId="{C50A5ECA-85CD-4DC1-8F4F-A33CE69F7C85}" type="presParOf" srcId="{A3431B8A-AA2F-468C-8EB4-5C0831BFA697}" destId="{127B312C-FF44-4B89-9829-80738797388A}" srcOrd="6" destOrd="0" presId="urn:microsoft.com/office/officeart/2005/8/layout/vList5"/>
    <dgm:cxn modelId="{C32972A3-87A6-4597-80BC-7F8709B69A91}" type="presParOf" srcId="{127B312C-FF44-4B89-9829-80738797388A}" destId="{700836B4-9932-4AF3-83D0-853E59C8779E}" srcOrd="0" destOrd="0" presId="urn:microsoft.com/office/officeart/2005/8/layout/vList5"/>
    <dgm:cxn modelId="{BC3CE7AC-6628-4CEB-89B9-DDBC7CB7AF13}" type="presParOf" srcId="{A3431B8A-AA2F-468C-8EB4-5C0831BFA697}" destId="{194B9E6E-9829-44BD-9909-1461E079F10D}" srcOrd="7" destOrd="0" presId="urn:microsoft.com/office/officeart/2005/8/layout/vList5"/>
    <dgm:cxn modelId="{E6CAD617-7C17-4CC5-93A0-01B1B992E647}" type="presParOf" srcId="{A3431B8A-AA2F-468C-8EB4-5C0831BFA697}" destId="{6C002997-14C0-49D7-BB68-AB2A046FBC5E}" srcOrd="8" destOrd="0" presId="urn:microsoft.com/office/officeart/2005/8/layout/vList5"/>
    <dgm:cxn modelId="{D1232A36-5B95-4CD9-B05E-43780A25FE2D}" type="presParOf" srcId="{6C002997-14C0-49D7-BB68-AB2A046FBC5E}" destId="{DAC59007-CF07-4B36-9458-E67997687A66}" srcOrd="0"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F1141DD-C397-44FE-AAEC-2CDCE0F0CF4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00E3B4CB-BB82-410E-B537-26653BFA17D3}">
      <dgm:prSet phldrT="[Текст]" custT="1"/>
      <dgm:spPr>
        <a:solidFill>
          <a:schemeClr val="accent6"/>
        </a:solidFill>
      </dgm:spPr>
      <dgm:t>
        <a:bodyPr/>
        <a:lstStyle/>
        <a:p>
          <a:r>
            <a:rPr lang="ru-RU" sz="3200" b="1" dirty="0" smtClean="0">
              <a:latin typeface="Times New Roman" pitchFamily="18" charset="0"/>
              <a:cs typeface="Times New Roman" pitchFamily="18" charset="0"/>
            </a:rPr>
            <a:t>1</a:t>
          </a:r>
          <a:endParaRPr lang="ru-RU" sz="3200" b="1" dirty="0">
            <a:latin typeface="Times New Roman" pitchFamily="18" charset="0"/>
            <a:cs typeface="Times New Roman" pitchFamily="18" charset="0"/>
          </a:endParaRPr>
        </a:p>
      </dgm:t>
    </dgm:pt>
    <dgm:pt modelId="{36ECF464-C1AF-44AA-A644-115A3081945F}" type="parTrans" cxnId="{0D8C0721-982E-4C31-98F3-AD3DA4DCA299}">
      <dgm:prSet/>
      <dgm:spPr/>
      <dgm:t>
        <a:bodyPr/>
        <a:lstStyle/>
        <a:p>
          <a:endParaRPr lang="ru-RU"/>
        </a:p>
      </dgm:t>
    </dgm:pt>
    <dgm:pt modelId="{5F0A4A1B-3559-4103-A079-A882B3FE6A3D}" type="sibTrans" cxnId="{0D8C0721-982E-4C31-98F3-AD3DA4DCA299}">
      <dgm:prSet/>
      <dgm:spPr/>
      <dgm:t>
        <a:bodyPr/>
        <a:lstStyle/>
        <a:p>
          <a:endParaRPr lang="ru-RU"/>
        </a:p>
      </dgm:t>
    </dgm:pt>
    <dgm:pt modelId="{2B59E75B-6AEF-4B09-B7E5-BF7463298306}">
      <dgm:prSet phldrT="[Текст]" custT="1"/>
      <dgm:spPr>
        <a:solidFill>
          <a:schemeClr val="accent6">
            <a:lumMod val="20000"/>
            <a:lumOff val="80000"/>
            <a:alpha val="90000"/>
          </a:schemeClr>
        </a:solidFill>
      </dgm:spPr>
      <dgm:t>
        <a:bodyPr/>
        <a:lstStyle/>
        <a:p>
          <a:r>
            <a:rPr lang="ru-RU" sz="3000" b="1" dirty="0" smtClean="0">
              <a:latin typeface="Times New Roman" pitchFamily="18" charset="0"/>
              <a:cs typeface="Times New Roman" pitchFamily="18" charset="0"/>
            </a:rPr>
            <a:t>Общие положения</a:t>
          </a:r>
          <a:endParaRPr lang="ru-RU" sz="3000" b="1" dirty="0">
            <a:latin typeface="Times New Roman" pitchFamily="18" charset="0"/>
            <a:cs typeface="Times New Roman" pitchFamily="18" charset="0"/>
          </a:endParaRPr>
        </a:p>
      </dgm:t>
    </dgm:pt>
    <dgm:pt modelId="{F55C145B-9F1B-4A40-8EDE-D640C057EC72}" type="parTrans" cxnId="{7E23D91D-E712-4C7D-9287-3E878EF0CDC4}">
      <dgm:prSet/>
      <dgm:spPr/>
      <dgm:t>
        <a:bodyPr/>
        <a:lstStyle/>
        <a:p>
          <a:endParaRPr lang="ru-RU"/>
        </a:p>
      </dgm:t>
    </dgm:pt>
    <dgm:pt modelId="{9A02D79B-4098-44BE-8D4D-E8BBE2ACC912}" type="sibTrans" cxnId="{7E23D91D-E712-4C7D-9287-3E878EF0CDC4}">
      <dgm:prSet/>
      <dgm:spPr/>
      <dgm:t>
        <a:bodyPr/>
        <a:lstStyle/>
        <a:p>
          <a:endParaRPr lang="ru-RU"/>
        </a:p>
      </dgm:t>
    </dgm:pt>
    <dgm:pt modelId="{5B5C090A-A746-4F41-B8FD-4DA93AEFF958}">
      <dgm:prSet phldrT="[Текст]" custT="1"/>
      <dgm:spPr>
        <a:solidFill>
          <a:schemeClr val="accent5"/>
        </a:solidFill>
      </dgm:spPr>
      <dgm:t>
        <a:bodyPr/>
        <a:lstStyle/>
        <a:p>
          <a:r>
            <a:rPr lang="ru-RU" sz="3200" b="1" dirty="0" smtClean="0">
              <a:latin typeface="Times New Roman" pitchFamily="18" charset="0"/>
              <a:cs typeface="Times New Roman" pitchFamily="18" charset="0"/>
            </a:rPr>
            <a:t>2</a:t>
          </a:r>
          <a:endParaRPr lang="ru-RU" sz="3200" b="1" dirty="0">
            <a:latin typeface="Times New Roman" pitchFamily="18" charset="0"/>
            <a:cs typeface="Times New Roman" pitchFamily="18" charset="0"/>
          </a:endParaRPr>
        </a:p>
      </dgm:t>
    </dgm:pt>
    <dgm:pt modelId="{5D3DC11F-8A5C-492D-BE0B-3352C7E80696}" type="parTrans" cxnId="{EA3644E1-800D-4B2B-89C0-B01D14EE0F55}">
      <dgm:prSet/>
      <dgm:spPr/>
      <dgm:t>
        <a:bodyPr/>
        <a:lstStyle/>
        <a:p>
          <a:endParaRPr lang="ru-RU"/>
        </a:p>
      </dgm:t>
    </dgm:pt>
    <dgm:pt modelId="{B1DA24FD-FF3C-424D-9F95-84F58B2F9048}" type="sibTrans" cxnId="{EA3644E1-800D-4B2B-89C0-B01D14EE0F55}">
      <dgm:prSet/>
      <dgm:spPr/>
      <dgm:t>
        <a:bodyPr/>
        <a:lstStyle/>
        <a:p>
          <a:endParaRPr lang="ru-RU"/>
        </a:p>
      </dgm:t>
    </dgm:pt>
    <dgm:pt modelId="{4AFEC594-6C38-4787-8FC5-AFF3625B5A83}">
      <dgm:prSet phldrT="[Текст]" custT="1"/>
      <dgm:spPr>
        <a:solidFill>
          <a:schemeClr val="accent5">
            <a:lumMod val="20000"/>
            <a:lumOff val="80000"/>
            <a:alpha val="90000"/>
          </a:schemeClr>
        </a:solidFill>
      </dgm:spPr>
      <dgm:t>
        <a:bodyPr/>
        <a:lstStyle/>
        <a:p>
          <a:r>
            <a:rPr lang="ru-RU" sz="2800" b="1" dirty="0" smtClean="0">
              <a:latin typeface="Times New Roman" pitchFamily="18" charset="0"/>
              <a:cs typeface="Times New Roman" pitchFamily="18" charset="0"/>
            </a:rPr>
            <a:t>Формирование комиссии и организация ее работы</a:t>
          </a:r>
          <a:endParaRPr lang="ru-RU" sz="2800" b="1" dirty="0">
            <a:latin typeface="Times New Roman" pitchFamily="18" charset="0"/>
            <a:cs typeface="Times New Roman" pitchFamily="18" charset="0"/>
          </a:endParaRPr>
        </a:p>
      </dgm:t>
    </dgm:pt>
    <dgm:pt modelId="{27210BDC-7445-45F5-AACD-5E5DC1142DFE}" type="parTrans" cxnId="{C645636B-5933-4900-91CC-F881984ED64B}">
      <dgm:prSet/>
      <dgm:spPr/>
      <dgm:t>
        <a:bodyPr/>
        <a:lstStyle/>
        <a:p>
          <a:endParaRPr lang="ru-RU"/>
        </a:p>
      </dgm:t>
    </dgm:pt>
    <dgm:pt modelId="{420A2A6B-695D-4718-82F6-C74B294B63E4}" type="sibTrans" cxnId="{C645636B-5933-4900-91CC-F881984ED64B}">
      <dgm:prSet/>
      <dgm:spPr/>
      <dgm:t>
        <a:bodyPr/>
        <a:lstStyle/>
        <a:p>
          <a:endParaRPr lang="ru-RU"/>
        </a:p>
      </dgm:t>
    </dgm:pt>
    <dgm:pt modelId="{C946090E-9042-4A37-A1A3-5101C56ED5DB}">
      <dgm:prSet phldrT="[Текст]" custT="1"/>
      <dgm:spPr>
        <a:solidFill>
          <a:schemeClr val="accent4"/>
        </a:solidFill>
      </dgm:spPr>
      <dgm:t>
        <a:bodyPr/>
        <a:lstStyle/>
        <a:p>
          <a:r>
            <a:rPr lang="ru-RU" sz="3200" b="1" dirty="0" smtClean="0">
              <a:latin typeface="Times New Roman" pitchFamily="18" charset="0"/>
              <a:cs typeface="Times New Roman" pitchFamily="18" charset="0"/>
            </a:rPr>
            <a:t>3</a:t>
          </a:r>
          <a:endParaRPr lang="ru-RU" sz="3200" b="1" dirty="0">
            <a:latin typeface="Times New Roman" pitchFamily="18" charset="0"/>
            <a:cs typeface="Times New Roman" pitchFamily="18" charset="0"/>
          </a:endParaRPr>
        </a:p>
      </dgm:t>
    </dgm:pt>
    <dgm:pt modelId="{E0EADE20-F7F3-43C2-A822-D28BC8511369}" type="parTrans" cxnId="{8C45C8DA-B866-4993-90BD-F37A8E46D044}">
      <dgm:prSet/>
      <dgm:spPr/>
      <dgm:t>
        <a:bodyPr/>
        <a:lstStyle/>
        <a:p>
          <a:endParaRPr lang="ru-RU"/>
        </a:p>
      </dgm:t>
    </dgm:pt>
    <dgm:pt modelId="{75B59A88-AFA5-4028-8307-94FCD4DF177D}" type="sibTrans" cxnId="{8C45C8DA-B866-4993-90BD-F37A8E46D044}">
      <dgm:prSet/>
      <dgm:spPr/>
      <dgm:t>
        <a:bodyPr/>
        <a:lstStyle/>
        <a:p>
          <a:endParaRPr lang="ru-RU"/>
        </a:p>
      </dgm:t>
    </dgm:pt>
    <dgm:pt modelId="{75F513DE-0E10-426B-8D81-71BBCAB0957E}">
      <dgm:prSet phldrT="[Текст]" custT="1"/>
      <dgm:spPr>
        <a:solidFill>
          <a:schemeClr val="accent4">
            <a:lumMod val="20000"/>
            <a:lumOff val="80000"/>
            <a:alpha val="90000"/>
          </a:schemeClr>
        </a:solidFill>
      </dgm:spPr>
      <dgm:t>
        <a:bodyPr/>
        <a:lstStyle/>
        <a:p>
          <a:r>
            <a:rPr lang="ru-RU" sz="3000" b="1" dirty="0" smtClean="0">
              <a:latin typeface="Times New Roman" pitchFamily="18" charset="0"/>
              <a:cs typeface="Times New Roman" pitchFamily="18" charset="0"/>
            </a:rPr>
            <a:t>Порядок работы комиссии</a:t>
          </a:r>
          <a:endParaRPr lang="ru-RU" sz="3000" b="1" dirty="0">
            <a:latin typeface="Times New Roman" pitchFamily="18" charset="0"/>
            <a:cs typeface="Times New Roman" pitchFamily="18" charset="0"/>
          </a:endParaRPr>
        </a:p>
      </dgm:t>
    </dgm:pt>
    <dgm:pt modelId="{B78B4355-EFDF-408C-B8CF-45250B9CEE9C}" type="parTrans" cxnId="{DDCE6882-6D47-4628-AD55-A9F405DD69A8}">
      <dgm:prSet/>
      <dgm:spPr/>
      <dgm:t>
        <a:bodyPr/>
        <a:lstStyle/>
        <a:p>
          <a:endParaRPr lang="ru-RU"/>
        </a:p>
      </dgm:t>
    </dgm:pt>
    <dgm:pt modelId="{1A943561-72AA-4DEB-B88A-6FB209B479DC}" type="sibTrans" cxnId="{DDCE6882-6D47-4628-AD55-A9F405DD69A8}">
      <dgm:prSet/>
      <dgm:spPr/>
      <dgm:t>
        <a:bodyPr/>
        <a:lstStyle/>
        <a:p>
          <a:endParaRPr lang="ru-RU"/>
        </a:p>
      </dgm:t>
    </dgm:pt>
    <dgm:pt modelId="{121FFEF1-6F31-47BC-A1F1-144DAFE73605}">
      <dgm:prSet phldrT="[Текст]" custT="1"/>
      <dgm:spPr>
        <a:solidFill>
          <a:schemeClr val="accent3"/>
        </a:solidFill>
      </dgm:spPr>
      <dgm:t>
        <a:bodyPr/>
        <a:lstStyle/>
        <a:p>
          <a:r>
            <a:rPr lang="ru-RU" sz="3200" b="1" dirty="0" smtClean="0">
              <a:latin typeface="Times New Roman" pitchFamily="18" charset="0"/>
              <a:cs typeface="Times New Roman" pitchFamily="18" charset="0"/>
            </a:rPr>
            <a:t>4</a:t>
          </a:r>
          <a:endParaRPr lang="ru-RU" sz="3200" b="1" dirty="0">
            <a:latin typeface="Times New Roman" pitchFamily="18" charset="0"/>
            <a:cs typeface="Times New Roman" pitchFamily="18" charset="0"/>
          </a:endParaRPr>
        </a:p>
      </dgm:t>
    </dgm:pt>
    <dgm:pt modelId="{CFAC9E75-3773-4522-A8A3-809AE324875C}" type="parTrans" cxnId="{23932D97-2E45-40C2-80E6-DD7DF6610185}">
      <dgm:prSet/>
      <dgm:spPr/>
      <dgm:t>
        <a:bodyPr/>
        <a:lstStyle/>
        <a:p>
          <a:endParaRPr lang="ru-RU"/>
        </a:p>
      </dgm:t>
    </dgm:pt>
    <dgm:pt modelId="{490E7430-E4CC-46E0-816F-22F79882D4BF}" type="sibTrans" cxnId="{23932D97-2E45-40C2-80E6-DD7DF6610185}">
      <dgm:prSet/>
      <dgm:spPr/>
      <dgm:t>
        <a:bodyPr/>
        <a:lstStyle/>
        <a:p>
          <a:endParaRPr lang="ru-RU"/>
        </a:p>
      </dgm:t>
    </dgm:pt>
    <dgm:pt modelId="{68B502D8-BD26-4255-85BC-FCC59F6849BE}">
      <dgm:prSet phldrT="[Текст]" custT="1"/>
      <dgm:spPr>
        <a:solidFill>
          <a:schemeClr val="accent3">
            <a:lumMod val="20000"/>
            <a:lumOff val="80000"/>
            <a:alpha val="90000"/>
          </a:schemeClr>
        </a:solidFill>
      </dgm:spPr>
      <dgm:t>
        <a:bodyPr/>
        <a:lstStyle/>
        <a:p>
          <a:r>
            <a:rPr lang="ru-RU" sz="2800" b="1" dirty="0" smtClean="0">
              <a:latin typeface="Times New Roman" pitchFamily="18" charset="0"/>
              <a:cs typeface="Times New Roman" pitchFamily="18" charset="0"/>
            </a:rPr>
            <a:t>Порядок оформления решений комиссии</a:t>
          </a:r>
          <a:endParaRPr lang="ru-RU" sz="2800" b="1" dirty="0">
            <a:latin typeface="Times New Roman" pitchFamily="18" charset="0"/>
            <a:cs typeface="Times New Roman" pitchFamily="18" charset="0"/>
          </a:endParaRPr>
        </a:p>
      </dgm:t>
    </dgm:pt>
    <dgm:pt modelId="{190B8740-AC87-433E-ABC3-00564A12FE3E}" type="parTrans" cxnId="{9BC75DDA-6DD1-4164-A2B8-44947A331021}">
      <dgm:prSet/>
      <dgm:spPr/>
      <dgm:t>
        <a:bodyPr/>
        <a:lstStyle/>
        <a:p>
          <a:endParaRPr lang="ru-RU"/>
        </a:p>
      </dgm:t>
    </dgm:pt>
    <dgm:pt modelId="{C6075926-2D43-4241-8CCC-BA30EB1A87EF}" type="sibTrans" cxnId="{9BC75DDA-6DD1-4164-A2B8-44947A331021}">
      <dgm:prSet/>
      <dgm:spPr/>
      <dgm:t>
        <a:bodyPr/>
        <a:lstStyle/>
        <a:p>
          <a:endParaRPr lang="ru-RU"/>
        </a:p>
      </dgm:t>
    </dgm:pt>
    <dgm:pt modelId="{4A3AA6AA-62F1-4819-BC8A-C82608BC9715}">
      <dgm:prSet phldrT="[Текст]" custT="1"/>
      <dgm:spPr>
        <a:solidFill>
          <a:schemeClr val="accent2"/>
        </a:solidFill>
      </dgm:spPr>
      <dgm:t>
        <a:bodyPr/>
        <a:lstStyle/>
        <a:p>
          <a:r>
            <a:rPr lang="ru-RU" sz="3200" b="1" dirty="0" smtClean="0">
              <a:latin typeface="Times New Roman" pitchFamily="18" charset="0"/>
              <a:cs typeface="Times New Roman" pitchFamily="18" charset="0"/>
            </a:rPr>
            <a:t>5</a:t>
          </a:r>
          <a:endParaRPr lang="ru-RU" sz="3200" b="1" dirty="0">
            <a:latin typeface="Times New Roman" pitchFamily="18" charset="0"/>
            <a:cs typeface="Times New Roman" pitchFamily="18" charset="0"/>
          </a:endParaRPr>
        </a:p>
      </dgm:t>
    </dgm:pt>
    <dgm:pt modelId="{C501A6BF-4877-4CB3-9F7A-401F54B9E742}" type="parTrans" cxnId="{4F826572-CB37-4191-BCB9-14450885B5E1}">
      <dgm:prSet/>
      <dgm:spPr/>
      <dgm:t>
        <a:bodyPr/>
        <a:lstStyle/>
        <a:p>
          <a:endParaRPr lang="ru-RU"/>
        </a:p>
      </dgm:t>
    </dgm:pt>
    <dgm:pt modelId="{91EB1BA0-005A-4B8B-AADE-7BEAC8200DA6}" type="sibTrans" cxnId="{4F826572-CB37-4191-BCB9-14450885B5E1}">
      <dgm:prSet/>
      <dgm:spPr/>
      <dgm:t>
        <a:bodyPr/>
        <a:lstStyle/>
        <a:p>
          <a:endParaRPr lang="ru-RU"/>
        </a:p>
      </dgm:t>
    </dgm:pt>
    <dgm:pt modelId="{98F68D97-4130-449C-AA0E-AF5BC658FEAC}">
      <dgm:prSet phldrT="[Текст]" custT="1"/>
      <dgm:spPr>
        <a:solidFill>
          <a:schemeClr val="accent2">
            <a:lumMod val="20000"/>
            <a:lumOff val="80000"/>
            <a:alpha val="90000"/>
          </a:schemeClr>
        </a:solidFill>
      </dgm:spPr>
      <dgm:t>
        <a:bodyPr/>
        <a:lstStyle/>
        <a:p>
          <a:r>
            <a:rPr lang="ru-RU" sz="2700" b="1" dirty="0" smtClean="0">
              <a:latin typeface="Times New Roman" pitchFamily="18" charset="0"/>
              <a:cs typeface="Times New Roman" pitchFamily="18" charset="0"/>
            </a:rPr>
            <a:t> Обеспечение деятельности комиссии</a:t>
          </a:r>
          <a:endParaRPr lang="ru-RU" sz="2700" b="1" dirty="0">
            <a:latin typeface="Times New Roman" pitchFamily="18" charset="0"/>
            <a:cs typeface="Times New Roman" pitchFamily="18" charset="0"/>
          </a:endParaRPr>
        </a:p>
      </dgm:t>
    </dgm:pt>
    <dgm:pt modelId="{D2F41673-4ADC-47DC-AACC-79F3E4AD729F}" type="parTrans" cxnId="{99855A25-1346-404D-B867-B3E3F5EC6F6D}">
      <dgm:prSet/>
      <dgm:spPr/>
      <dgm:t>
        <a:bodyPr/>
        <a:lstStyle/>
        <a:p>
          <a:endParaRPr lang="ru-RU"/>
        </a:p>
      </dgm:t>
    </dgm:pt>
    <dgm:pt modelId="{966F3A87-2E27-4E46-9637-9D6286241B1B}" type="sibTrans" cxnId="{99855A25-1346-404D-B867-B3E3F5EC6F6D}">
      <dgm:prSet/>
      <dgm:spPr/>
      <dgm:t>
        <a:bodyPr/>
        <a:lstStyle/>
        <a:p>
          <a:endParaRPr lang="ru-RU"/>
        </a:p>
      </dgm:t>
    </dgm:pt>
    <dgm:pt modelId="{A3431B8A-AA2F-468C-8EB4-5C0831BFA697}" type="pres">
      <dgm:prSet presAssocID="{8F1141DD-C397-44FE-AAEC-2CDCE0F0CF44}" presName="Name0" presStyleCnt="0">
        <dgm:presLayoutVars>
          <dgm:dir/>
          <dgm:animLvl val="lvl"/>
          <dgm:resizeHandles val="exact"/>
        </dgm:presLayoutVars>
      </dgm:prSet>
      <dgm:spPr/>
      <dgm:t>
        <a:bodyPr/>
        <a:lstStyle/>
        <a:p>
          <a:endParaRPr lang="ru-RU"/>
        </a:p>
      </dgm:t>
    </dgm:pt>
    <dgm:pt modelId="{3955B2DC-35A6-418A-95AA-16C962BE3D95}" type="pres">
      <dgm:prSet presAssocID="{00E3B4CB-BB82-410E-B537-26653BFA17D3}" presName="linNode" presStyleCnt="0"/>
      <dgm:spPr/>
    </dgm:pt>
    <dgm:pt modelId="{BF241239-A536-4F4E-A75F-4D8EE8BBAA61}" type="pres">
      <dgm:prSet presAssocID="{00E3B4CB-BB82-410E-B537-26653BFA17D3}" presName="parentText" presStyleLbl="node1" presStyleIdx="0" presStyleCnt="5" custScaleX="65989">
        <dgm:presLayoutVars>
          <dgm:chMax val="1"/>
          <dgm:bulletEnabled val="1"/>
        </dgm:presLayoutVars>
      </dgm:prSet>
      <dgm:spPr/>
      <dgm:t>
        <a:bodyPr/>
        <a:lstStyle/>
        <a:p>
          <a:endParaRPr lang="ru-RU"/>
        </a:p>
      </dgm:t>
    </dgm:pt>
    <dgm:pt modelId="{0FB8AC44-3CDF-4C0E-9FE2-1CA92E57F0D6}" type="pres">
      <dgm:prSet presAssocID="{00E3B4CB-BB82-410E-B537-26653BFA17D3}" presName="descendantText" presStyleLbl="alignAccFollowNode1" presStyleIdx="0" presStyleCnt="5" custScaleX="609019" custScaleY="75965">
        <dgm:presLayoutVars>
          <dgm:bulletEnabled val="1"/>
        </dgm:presLayoutVars>
      </dgm:prSet>
      <dgm:spPr/>
      <dgm:t>
        <a:bodyPr/>
        <a:lstStyle/>
        <a:p>
          <a:endParaRPr lang="ru-RU"/>
        </a:p>
      </dgm:t>
    </dgm:pt>
    <dgm:pt modelId="{61F73E39-F363-4C76-8F13-33DB8B3BDBA8}" type="pres">
      <dgm:prSet presAssocID="{5F0A4A1B-3559-4103-A079-A882B3FE6A3D}" presName="sp" presStyleCnt="0"/>
      <dgm:spPr/>
    </dgm:pt>
    <dgm:pt modelId="{A0F80EC5-CE22-432C-8DCF-8C2646EB247D}" type="pres">
      <dgm:prSet presAssocID="{5B5C090A-A746-4F41-B8FD-4DA93AEFF958}" presName="linNode" presStyleCnt="0"/>
      <dgm:spPr/>
    </dgm:pt>
    <dgm:pt modelId="{96374971-50F2-4334-947F-2C64932EE5AC}" type="pres">
      <dgm:prSet presAssocID="{5B5C090A-A746-4F41-B8FD-4DA93AEFF958}" presName="parentText" presStyleLbl="node1" presStyleIdx="1" presStyleCnt="5" custScaleX="20274">
        <dgm:presLayoutVars>
          <dgm:chMax val="1"/>
          <dgm:bulletEnabled val="1"/>
        </dgm:presLayoutVars>
      </dgm:prSet>
      <dgm:spPr/>
      <dgm:t>
        <a:bodyPr/>
        <a:lstStyle/>
        <a:p>
          <a:endParaRPr lang="ru-RU"/>
        </a:p>
      </dgm:t>
    </dgm:pt>
    <dgm:pt modelId="{B1505367-2718-4DC9-A93B-48C5D32B2103}" type="pres">
      <dgm:prSet presAssocID="{5B5C090A-A746-4F41-B8FD-4DA93AEFF958}" presName="descendantText" presStyleLbl="alignAccFollowNode1" presStyleIdx="1" presStyleCnt="5" custScaleX="179459" custScaleY="140428">
        <dgm:presLayoutVars>
          <dgm:bulletEnabled val="1"/>
        </dgm:presLayoutVars>
      </dgm:prSet>
      <dgm:spPr/>
      <dgm:t>
        <a:bodyPr/>
        <a:lstStyle/>
        <a:p>
          <a:endParaRPr lang="ru-RU"/>
        </a:p>
      </dgm:t>
    </dgm:pt>
    <dgm:pt modelId="{1BF2AB58-B8B2-4B00-8224-29C5A7442BE1}" type="pres">
      <dgm:prSet presAssocID="{B1DA24FD-FF3C-424D-9F95-84F58B2F9048}" presName="sp" presStyleCnt="0"/>
      <dgm:spPr/>
    </dgm:pt>
    <dgm:pt modelId="{08A120B4-B0D3-4E7E-8AEA-BAA734CE0646}" type="pres">
      <dgm:prSet presAssocID="{C946090E-9042-4A37-A1A3-5101C56ED5DB}" presName="linNode" presStyleCnt="0"/>
      <dgm:spPr/>
    </dgm:pt>
    <dgm:pt modelId="{1A2A6E31-4B2F-4581-976C-0FE1BC91EF5E}" type="pres">
      <dgm:prSet presAssocID="{C946090E-9042-4A37-A1A3-5101C56ED5DB}" presName="parentText" presStyleLbl="node1" presStyleIdx="2" presStyleCnt="5" custScaleX="22960">
        <dgm:presLayoutVars>
          <dgm:chMax val="1"/>
          <dgm:bulletEnabled val="1"/>
        </dgm:presLayoutVars>
      </dgm:prSet>
      <dgm:spPr/>
      <dgm:t>
        <a:bodyPr/>
        <a:lstStyle/>
        <a:p>
          <a:endParaRPr lang="ru-RU"/>
        </a:p>
      </dgm:t>
    </dgm:pt>
    <dgm:pt modelId="{3B96DEE2-054C-447E-BF75-3953048EB89E}" type="pres">
      <dgm:prSet presAssocID="{C946090E-9042-4A37-A1A3-5101C56ED5DB}" presName="descendantText" presStyleLbl="alignAccFollowNode1" presStyleIdx="2" presStyleCnt="5" custScaleX="204324" custLinFactNeighborX="596">
        <dgm:presLayoutVars>
          <dgm:bulletEnabled val="1"/>
        </dgm:presLayoutVars>
      </dgm:prSet>
      <dgm:spPr/>
      <dgm:t>
        <a:bodyPr/>
        <a:lstStyle/>
        <a:p>
          <a:endParaRPr lang="ru-RU"/>
        </a:p>
      </dgm:t>
    </dgm:pt>
    <dgm:pt modelId="{4CF3E9D6-A14B-4A1A-A3D4-34A8FF72E413}" type="pres">
      <dgm:prSet presAssocID="{75B59A88-AFA5-4028-8307-94FCD4DF177D}" presName="sp" presStyleCnt="0"/>
      <dgm:spPr/>
    </dgm:pt>
    <dgm:pt modelId="{588C1724-0562-4097-9C0D-2AC4F38F3878}" type="pres">
      <dgm:prSet presAssocID="{121FFEF1-6F31-47BC-A1F1-144DAFE73605}" presName="linNode" presStyleCnt="0"/>
      <dgm:spPr/>
    </dgm:pt>
    <dgm:pt modelId="{787A48B5-6F6A-48FA-A1FE-4365C8493512}" type="pres">
      <dgm:prSet presAssocID="{121FFEF1-6F31-47BC-A1F1-144DAFE73605}" presName="parentText" presStyleLbl="node1" presStyleIdx="3" presStyleCnt="5" custScaleX="24388">
        <dgm:presLayoutVars>
          <dgm:chMax val="1"/>
          <dgm:bulletEnabled val="1"/>
        </dgm:presLayoutVars>
      </dgm:prSet>
      <dgm:spPr/>
      <dgm:t>
        <a:bodyPr/>
        <a:lstStyle/>
        <a:p>
          <a:endParaRPr lang="ru-RU"/>
        </a:p>
      </dgm:t>
    </dgm:pt>
    <dgm:pt modelId="{3748784B-CE2A-4F52-97D4-EB5BBE919B0A}" type="pres">
      <dgm:prSet presAssocID="{121FFEF1-6F31-47BC-A1F1-144DAFE73605}" presName="descendantText" presStyleLbl="alignAccFollowNode1" presStyleIdx="3" presStyleCnt="5" custScaleX="200846" custScaleY="123112">
        <dgm:presLayoutVars>
          <dgm:bulletEnabled val="1"/>
        </dgm:presLayoutVars>
      </dgm:prSet>
      <dgm:spPr/>
      <dgm:t>
        <a:bodyPr/>
        <a:lstStyle/>
        <a:p>
          <a:endParaRPr lang="ru-RU"/>
        </a:p>
      </dgm:t>
    </dgm:pt>
    <dgm:pt modelId="{508FE352-1DE8-4A2A-B316-A4042DC11FE5}" type="pres">
      <dgm:prSet presAssocID="{490E7430-E4CC-46E0-816F-22F79882D4BF}" presName="sp" presStyleCnt="0"/>
      <dgm:spPr/>
    </dgm:pt>
    <dgm:pt modelId="{11E7D184-F904-40CA-B3CE-888C37CFC982}" type="pres">
      <dgm:prSet presAssocID="{4A3AA6AA-62F1-4819-BC8A-C82608BC9715}" presName="linNode" presStyleCnt="0"/>
      <dgm:spPr/>
    </dgm:pt>
    <dgm:pt modelId="{5F6ECFEB-DAA0-4F93-A9EC-BFF1B872DDA7}" type="pres">
      <dgm:prSet presAssocID="{4A3AA6AA-62F1-4819-BC8A-C82608BC9715}" presName="parentText" presStyleLbl="node1" presStyleIdx="4" presStyleCnt="5" custScaleX="23794">
        <dgm:presLayoutVars>
          <dgm:chMax val="1"/>
          <dgm:bulletEnabled val="1"/>
        </dgm:presLayoutVars>
      </dgm:prSet>
      <dgm:spPr/>
      <dgm:t>
        <a:bodyPr/>
        <a:lstStyle/>
        <a:p>
          <a:endParaRPr lang="ru-RU"/>
        </a:p>
      </dgm:t>
    </dgm:pt>
    <dgm:pt modelId="{B3F61F07-D9AB-4A5E-BFF2-D5E27AB36FCF}" type="pres">
      <dgm:prSet presAssocID="{4A3AA6AA-62F1-4819-BC8A-C82608BC9715}" presName="descendantText" presStyleLbl="alignAccFollowNode1" presStyleIdx="4" presStyleCnt="5" custScaleX="199191" custScaleY="105619" custLinFactNeighborY="10004">
        <dgm:presLayoutVars>
          <dgm:bulletEnabled val="1"/>
        </dgm:presLayoutVars>
      </dgm:prSet>
      <dgm:spPr/>
      <dgm:t>
        <a:bodyPr/>
        <a:lstStyle/>
        <a:p>
          <a:endParaRPr lang="ru-RU"/>
        </a:p>
      </dgm:t>
    </dgm:pt>
  </dgm:ptLst>
  <dgm:cxnLst>
    <dgm:cxn modelId="{9B161D72-342B-4899-93B7-0037DEBBFD39}" type="presOf" srcId="{4AFEC594-6C38-4787-8FC5-AFF3625B5A83}" destId="{B1505367-2718-4DC9-A93B-48C5D32B2103}" srcOrd="0" destOrd="0" presId="urn:microsoft.com/office/officeart/2005/8/layout/vList5"/>
    <dgm:cxn modelId="{E13E8A60-86CB-4061-9987-95C22FCF3AA3}" type="presOf" srcId="{4A3AA6AA-62F1-4819-BC8A-C82608BC9715}" destId="{5F6ECFEB-DAA0-4F93-A9EC-BFF1B872DDA7}" srcOrd="0" destOrd="0" presId="urn:microsoft.com/office/officeart/2005/8/layout/vList5"/>
    <dgm:cxn modelId="{8C45C8DA-B866-4993-90BD-F37A8E46D044}" srcId="{8F1141DD-C397-44FE-AAEC-2CDCE0F0CF44}" destId="{C946090E-9042-4A37-A1A3-5101C56ED5DB}" srcOrd="2" destOrd="0" parTransId="{E0EADE20-F7F3-43C2-A822-D28BC8511369}" sibTransId="{75B59A88-AFA5-4028-8307-94FCD4DF177D}"/>
    <dgm:cxn modelId="{0D8C0721-982E-4C31-98F3-AD3DA4DCA299}" srcId="{8F1141DD-C397-44FE-AAEC-2CDCE0F0CF44}" destId="{00E3B4CB-BB82-410E-B537-26653BFA17D3}" srcOrd="0" destOrd="0" parTransId="{36ECF464-C1AF-44AA-A644-115A3081945F}" sibTransId="{5F0A4A1B-3559-4103-A079-A882B3FE6A3D}"/>
    <dgm:cxn modelId="{EA3644E1-800D-4B2B-89C0-B01D14EE0F55}" srcId="{8F1141DD-C397-44FE-AAEC-2CDCE0F0CF44}" destId="{5B5C090A-A746-4F41-B8FD-4DA93AEFF958}" srcOrd="1" destOrd="0" parTransId="{5D3DC11F-8A5C-492D-BE0B-3352C7E80696}" sibTransId="{B1DA24FD-FF3C-424D-9F95-84F58B2F9048}"/>
    <dgm:cxn modelId="{9C585362-81D5-487B-AE2D-E72912B29836}" type="presOf" srcId="{5B5C090A-A746-4F41-B8FD-4DA93AEFF958}" destId="{96374971-50F2-4334-947F-2C64932EE5AC}" srcOrd="0" destOrd="0" presId="urn:microsoft.com/office/officeart/2005/8/layout/vList5"/>
    <dgm:cxn modelId="{7E23D91D-E712-4C7D-9287-3E878EF0CDC4}" srcId="{00E3B4CB-BB82-410E-B537-26653BFA17D3}" destId="{2B59E75B-6AEF-4B09-B7E5-BF7463298306}" srcOrd="0" destOrd="0" parTransId="{F55C145B-9F1B-4A40-8EDE-D640C057EC72}" sibTransId="{9A02D79B-4098-44BE-8D4D-E8BBE2ACC912}"/>
    <dgm:cxn modelId="{DDCE6882-6D47-4628-AD55-A9F405DD69A8}" srcId="{C946090E-9042-4A37-A1A3-5101C56ED5DB}" destId="{75F513DE-0E10-426B-8D81-71BBCAB0957E}" srcOrd="0" destOrd="0" parTransId="{B78B4355-EFDF-408C-B8CF-45250B9CEE9C}" sibTransId="{1A943561-72AA-4DEB-B88A-6FB209B479DC}"/>
    <dgm:cxn modelId="{C645636B-5933-4900-91CC-F881984ED64B}" srcId="{5B5C090A-A746-4F41-B8FD-4DA93AEFF958}" destId="{4AFEC594-6C38-4787-8FC5-AFF3625B5A83}" srcOrd="0" destOrd="0" parTransId="{27210BDC-7445-45F5-AACD-5E5DC1142DFE}" sibTransId="{420A2A6B-695D-4718-82F6-C74B294B63E4}"/>
    <dgm:cxn modelId="{4F826572-CB37-4191-BCB9-14450885B5E1}" srcId="{8F1141DD-C397-44FE-AAEC-2CDCE0F0CF44}" destId="{4A3AA6AA-62F1-4819-BC8A-C82608BC9715}" srcOrd="4" destOrd="0" parTransId="{C501A6BF-4877-4CB3-9F7A-401F54B9E742}" sibTransId="{91EB1BA0-005A-4B8B-AADE-7BEAC8200DA6}"/>
    <dgm:cxn modelId="{0F0E4356-E370-43F0-AB58-E8C661F8C85C}" type="presOf" srcId="{68B502D8-BD26-4255-85BC-FCC59F6849BE}" destId="{3748784B-CE2A-4F52-97D4-EB5BBE919B0A}" srcOrd="0" destOrd="0" presId="urn:microsoft.com/office/officeart/2005/8/layout/vList5"/>
    <dgm:cxn modelId="{1A30BA50-EA91-480B-BCBD-421A0148501E}" type="presOf" srcId="{8F1141DD-C397-44FE-AAEC-2CDCE0F0CF44}" destId="{A3431B8A-AA2F-468C-8EB4-5C0831BFA697}" srcOrd="0" destOrd="0" presId="urn:microsoft.com/office/officeart/2005/8/layout/vList5"/>
    <dgm:cxn modelId="{66E261F1-A59B-4A57-9841-86F07E57849F}" type="presOf" srcId="{75F513DE-0E10-426B-8D81-71BBCAB0957E}" destId="{3B96DEE2-054C-447E-BF75-3953048EB89E}" srcOrd="0" destOrd="0" presId="urn:microsoft.com/office/officeart/2005/8/layout/vList5"/>
    <dgm:cxn modelId="{27107BDE-9304-4E07-A21C-E4E1934A2BEF}" type="presOf" srcId="{121FFEF1-6F31-47BC-A1F1-144DAFE73605}" destId="{787A48B5-6F6A-48FA-A1FE-4365C8493512}" srcOrd="0" destOrd="0" presId="urn:microsoft.com/office/officeart/2005/8/layout/vList5"/>
    <dgm:cxn modelId="{BBA93941-97A3-4748-AB0C-57D0F299F0E1}" type="presOf" srcId="{98F68D97-4130-449C-AA0E-AF5BC658FEAC}" destId="{B3F61F07-D9AB-4A5E-BFF2-D5E27AB36FCF}" srcOrd="0" destOrd="0" presId="urn:microsoft.com/office/officeart/2005/8/layout/vList5"/>
    <dgm:cxn modelId="{5F6FA8C9-B049-40F1-91EF-B255010BD6D8}" type="presOf" srcId="{00E3B4CB-BB82-410E-B537-26653BFA17D3}" destId="{BF241239-A536-4F4E-A75F-4D8EE8BBAA61}" srcOrd="0" destOrd="0" presId="urn:microsoft.com/office/officeart/2005/8/layout/vList5"/>
    <dgm:cxn modelId="{D4ECB251-B4C1-4CF9-8C53-D43B303B1F43}" type="presOf" srcId="{2B59E75B-6AEF-4B09-B7E5-BF7463298306}" destId="{0FB8AC44-3CDF-4C0E-9FE2-1CA92E57F0D6}" srcOrd="0" destOrd="0" presId="urn:microsoft.com/office/officeart/2005/8/layout/vList5"/>
    <dgm:cxn modelId="{E0260512-AED1-47D3-B280-AD40BCF3042F}" type="presOf" srcId="{C946090E-9042-4A37-A1A3-5101C56ED5DB}" destId="{1A2A6E31-4B2F-4581-976C-0FE1BC91EF5E}" srcOrd="0" destOrd="0" presId="urn:microsoft.com/office/officeart/2005/8/layout/vList5"/>
    <dgm:cxn modelId="{9BC75DDA-6DD1-4164-A2B8-44947A331021}" srcId="{121FFEF1-6F31-47BC-A1F1-144DAFE73605}" destId="{68B502D8-BD26-4255-85BC-FCC59F6849BE}" srcOrd="0" destOrd="0" parTransId="{190B8740-AC87-433E-ABC3-00564A12FE3E}" sibTransId="{C6075926-2D43-4241-8CCC-BA30EB1A87EF}"/>
    <dgm:cxn modelId="{23932D97-2E45-40C2-80E6-DD7DF6610185}" srcId="{8F1141DD-C397-44FE-AAEC-2CDCE0F0CF44}" destId="{121FFEF1-6F31-47BC-A1F1-144DAFE73605}" srcOrd="3" destOrd="0" parTransId="{CFAC9E75-3773-4522-A8A3-809AE324875C}" sibTransId="{490E7430-E4CC-46E0-816F-22F79882D4BF}"/>
    <dgm:cxn modelId="{99855A25-1346-404D-B867-B3E3F5EC6F6D}" srcId="{4A3AA6AA-62F1-4819-BC8A-C82608BC9715}" destId="{98F68D97-4130-449C-AA0E-AF5BC658FEAC}" srcOrd="0" destOrd="0" parTransId="{D2F41673-4ADC-47DC-AACC-79F3E4AD729F}" sibTransId="{966F3A87-2E27-4E46-9637-9D6286241B1B}"/>
    <dgm:cxn modelId="{1BF22254-EE87-48EF-B997-203A5901F6BA}" type="presParOf" srcId="{A3431B8A-AA2F-468C-8EB4-5C0831BFA697}" destId="{3955B2DC-35A6-418A-95AA-16C962BE3D95}" srcOrd="0" destOrd="0" presId="urn:microsoft.com/office/officeart/2005/8/layout/vList5"/>
    <dgm:cxn modelId="{D98B4091-DB98-40C7-B295-849634A09CD6}" type="presParOf" srcId="{3955B2DC-35A6-418A-95AA-16C962BE3D95}" destId="{BF241239-A536-4F4E-A75F-4D8EE8BBAA61}" srcOrd="0" destOrd="0" presId="urn:microsoft.com/office/officeart/2005/8/layout/vList5"/>
    <dgm:cxn modelId="{C7AD78A3-5782-4D51-9A03-EA04E27BF7BF}" type="presParOf" srcId="{3955B2DC-35A6-418A-95AA-16C962BE3D95}" destId="{0FB8AC44-3CDF-4C0E-9FE2-1CA92E57F0D6}" srcOrd="1" destOrd="0" presId="urn:microsoft.com/office/officeart/2005/8/layout/vList5"/>
    <dgm:cxn modelId="{81914572-E99D-48B6-A333-C82DCCE1FBA4}" type="presParOf" srcId="{A3431B8A-AA2F-468C-8EB4-5C0831BFA697}" destId="{61F73E39-F363-4C76-8F13-33DB8B3BDBA8}" srcOrd="1" destOrd="0" presId="urn:microsoft.com/office/officeart/2005/8/layout/vList5"/>
    <dgm:cxn modelId="{E2AA5A6E-29B5-4438-AE64-60C13B9E7C35}" type="presParOf" srcId="{A3431B8A-AA2F-468C-8EB4-5C0831BFA697}" destId="{A0F80EC5-CE22-432C-8DCF-8C2646EB247D}" srcOrd="2" destOrd="0" presId="urn:microsoft.com/office/officeart/2005/8/layout/vList5"/>
    <dgm:cxn modelId="{CECB0ADC-2C64-4A59-9F1C-97EE9396CB50}" type="presParOf" srcId="{A0F80EC5-CE22-432C-8DCF-8C2646EB247D}" destId="{96374971-50F2-4334-947F-2C64932EE5AC}" srcOrd="0" destOrd="0" presId="urn:microsoft.com/office/officeart/2005/8/layout/vList5"/>
    <dgm:cxn modelId="{78796B0D-F664-4FFA-8B7A-6D7B2F380248}" type="presParOf" srcId="{A0F80EC5-CE22-432C-8DCF-8C2646EB247D}" destId="{B1505367-2718-4DC9-A93B-48C5D32B2103}" srcOrd="1" destOrd="0" presId="urn:microsoft.com/office/officeart/2005/8/layout/vList5"/>
    <dgm:cxn modelId="{B1A8BDC2-9BB2-4672-9125-B0350A8F7108}" type="presParOf" srcId="{A3431B8A-AA2F-468C-8EB4-5C0831BFA697}" destId="{1BF2AB58-B8B2-4B00-8224-29C5A7442BE1}" srcOrd="3" destOrd="0" presId="urn:microsoft.com/office/officeart/2005/8/layout/vList5"/>
    <dgm:cxn modelId="{6202079D-F095-4181-AB1A-C7D6E84A849E}" type="presParOf" srcId="{A3431B8A-AA2F-468C-8EB4-5C0831BFA697}" destId="{08A120B4-B0D3-4E7E-8AEA-BAA734CE0646}" srcOrd="4" destOrd="0" presId="urn:microsoft.com/office/officeart/2005/8/layout/vList5"/>
    <dgm:cxn modelId="{B7B5A4BF-814B-4132-B345-6533D599A69C}" type="presParOf" srcId="{08A120B4-B0D3-4E7E-8AEA-BAA734CE0646}" destId="{1A2A6E31-4B2F-4581-976C-0FE1BC91EF5E}" srcOrd="0" destOrd="0" presId="urn:microsoft.com/office/officeart/2005/8/layout/vList5"/>
    <dgm:cxn modelId="{A8A4DB49-103C-417E-BD1A-B8AE398B502F}" type="presParOf" srcId="{08A120B4-B0D3-4E7E-8AEA-BAA734CE0646}" destId="{3B96DEE2-054C-447E-BF75-3953048EB89E}" srcOrd="1" destOrd="0" presId="urn:microsoft.com/office/officeart/2005/8/layout/vList5"/>
    <dgm:cxn modelId="{1693BF4D-957E-4C19-89D3-A8C19DEFA45D}" type="presParOf" srcId="{A3431B8A-AA2F-468C-8EB4-5C0831BFA697}" destId="{4CF3E9D6-A14B-4A1A-A3D4-34A8FF72E413}" srcOrd="5" destOrd="0" presId="urn:microsoft.com/office/officeart/2005/8/layout/vList5"/>
    <dgm:cxn modelId="{DB85C418-E224-455F-AA65-A3FE11192B41}" type="presParOf" srcId="{A3431B8A-AA2F-468C-8EB4-5C0831BFA697}" destId="{588C1724-0562-4097-9C0D-2AC4F38F3878}" srcOrd="6" destOrd="0" presId="urn:microsoft.com/office/officeart/2005/8/layout/vList5"/>
    <dgm:cxn modelId="{041921D8-2FAE-4C27-B42C-44FB070A61B4}" type="presParOf" srcId="{588C1724-0562-4097-9C0D-2AC4F38F3878}" destId="{787A48B5-6F6A-48FA-A1FE-4365C8493512}" srcOrd="0" destOrd="0" presId="urn:microsoft.com/office/officeart/2005/8/layout/vList5"/>
    <dgm:cxn modelId="{B6250800-B063-4F61-81E0-2CF9E97C084E}" type="presParOf" srcId="{588C1724-0562-4097-9C0D-2AC4F38F3878}" destId="{3748784B-CE2A-4F52-97D4-EB5BBE919B0A}" srcOrd="1" destOrd="0" presId="urn:microsoft.com/office/officeart/2005/8/layout/vList5"/>
    <dgm:cxn modelId="{18792995-0922-41D1-B945-71955FDCA6A1}" type="presParOf" srcId="{A3431B8A-AA2F-468C-8EB4-5C0831BFA697}" destId="{508FE352-1DE8-4A2A-B316-A4042DC11FE5}" srcOrd="7" destOrd="0" presId="urn:microsoft.com/office/officeart/2005/8/layout/vList5"/>
    <dgm:cxn modelId="{5C9DF1EB-978E-4B82-9084-8060FED3679B}" type="presParOf" srcId="{A3431B8A-AA2F-468C-8EB4-5C0831BFA697}" destId="{11E7D184-F904-40CA-B3CE-888C37CFC982}" srcOrd="8" destOrd="0" presId="urn:microsoft.com/office/officeart/2005/8/layout/vList5"/>
    <dgm:cxn modelId="{2C5E1518-F801-41CB-9B6C-B372589EC9EE}" type="presParOf" srcId="{11E7D184-F904-40CA-B3CE-888C37CFC982}" destId="{5F6ECFEB-DAA0-4F93-A9EC-BFF1B872DDA7}" srcOrd="0" destOrd="0" presId="urn:microsoft.com/office/officeart/2005/8/layout/vList5"/>
    <dgm:cxn modelId="{E262D3BC-3131-4520-8A7B-3BB951582988}" type="presParOf" srcId="{11E7D184-F904-40CA-B3CE-888C37CFC982}" destId="{B3F61F07-D9AB-4A5E-BFF2-D5E27AB36FCF}"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1141DD-C397-44FE-AAEC-2CDCE0F0CF4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3F4D5956-6913-458C-9F45-03CD5BC6325F}">
      <dgm:prSet phldrT="[Текст]" custT="1"/>
      <dgm:spPr>
        <a:solidFill>
          <a:schemeClr val="bg2">
            <a:lumMod val="90000"/>
            <a:alpha val="90000"/>
          </a:schemeClr>
        </a:solidFill>
      </dgm:spPr>
      <dgm:t>
        <a:bodyPr/>
        <a:lstStyle/>
        <a:p>
          <a:pPr algn="just"/>
          <a:r>
            <a:rPr lang="ru-RU" sz="2400" b="1" dirty="0" smtClean="0">
              <a:solidFill>
                <a:schemeClr val="tx1"/>
              </a:solidFill>
              <a:latin typeface="Times New Roman" pitchFamily="18" charset="0"/>
              <a:cs typeface="Times New Roman" pitchFamily="18" charset="0"/>
            </a:rPr>
            <a:t>• право на участие в управлении ОО;</a:t>
          </a:r>
          <a:endParaRPr lang="ru-RU" sz="2400" b="1" dirty="0">
            <a:solidFill>
              <a:schemeClr val="tx1"/>
            </a:solidFill>
            <a:latin typeface="Times New Roman" pitchFamily="18" charset="0"/>
            <a:cs typeface="Times New Roman" pitchFamily="18" charset="0"/>
          </a:endParaRPr>
        </a:p>
      </dgm:t>
    </dgm:pt>
    <dgm:pt modelId="{8AA1F79A-E9FF-4C13-B625-8D05F4EA4800}" type="parTrans" cxnId="{3CB9FDD8-EBE2-4306-A4AA-C7DD69686880}">
      <dgm:prSet/>
      <dgm:spPr/>
      <dgm:t>
        <a:bodyPr/>
        <a:lstStyle/>
        <a:p>
          <a:endParaRPr lang="ru-RU"/>
        </a:p>
      </dgm:t>
    </dgm:pt>
    <dgm:pt modelId="{BA897325-5FA6-4906-BF36-6E8847A82D55}" type="sibTrans" cxnId="{3CB9FDD8-EBE2-4306-A4AA-C7DD69686880}">
      <dgm:prSet/>
      <dgm:spPr/>
      <dgm:t>
        <a:bodyPr/>
        <a:lstStyle/>
        <a:p>
          <a:endParaRPr lang="ru-RU"/>
        </a:p>
      </dgm:t>
    </dgm:pt>
    <dgm:pt modelId="{26E65ED0-F18D-4CB2-B0BC-7E065CCAAC46}">
      <dgm:prSet phldrT="[Текст]" custT="1"/>
      <dgm:spPr>
        <a:solidFill>
          <a:schemeClr val="accent2">
            <a:lumMod val="20000"/>
            <a:lumOff val="80000"/>
          </a:schemeClr>
        </a:solidFill>
      </dgm:spPr>
      <dgm:t>
        <a:bodyPr/>
        <a:lstStyle/>
        <a:p>
          <a:pPr algn="just"/>
          <a:r>
            <a:rPr lang="ru-RU" sz="2400" b="1" dirty="0" smtClean="0">
              <a:solidFill>
                <a:schemeClr val="tx1"/>
              </a:solidFill>
              <a:latin typeface="Times New Roman" pitchFamily="18" charset="0"/>
              <a:cs typeface="Times New Roman" pitchFamily="18" charset="0"/>
            </a:rPr>
            <a:t>• право на бесплатное пользование информационными ресурсами (ЛНА);</a:t>
          </a:r>
          <a:endParaRPr lang="ru-RU" sz="2400" b="1" dirty="0">
            <a:solidFill>
              <a:schemeClr val="tx1"/>
            </a:solidFill>
            <a:latin typeface="Times New Roman" pitchFamily="18" charset="0"/>
            <a:cs typeface="Times New Roman" pitchFamily="18" charset="0"/>
          </a:endParaRPr>
        </a:p>
      </dgm:t>
    </dgm:pt>
    <dgm:pt modelId="{AF8DF475-497F-4202-9D26-2052B97629B8}" type="parTrans" cxnId="{FF329118-0FDF-45F5-8DD9-D6375D242A6B}">
      <dgm:prSet/>
      <dgm:spPr/>
      <dgm:t>
        <a:bodyPr/>
        <a:lstStyle/>
        <a:p>
          <a:endParaRPr lang="ru-RU"/>
        </a:p>
      </dgm:t>
    </dgm:pt>
    <dgm:pt modelId="{7B30A2E9-BD11-457B-957A-4A54A1982033}" type="sibTrans" cxnId="{FF329118-0FDF-45F5-8DD9-D6375D242A6B}">
      <dgm:prSet/>
      <dgm:spPr/>
      <dgm:t>
        <a:bodyPr/>
        <a:lstStyle/>
        <a:p>
          <a:endParaRPr lang="ru-RU"/>
        </a:p>
      </dgm:t>
    </dgm:pt>
    <dgm:pt modelId="{8E80D93F-F3B3-4C79-9094-A0B0C431D3A1}">
      <dgm:prSet phldrT="[Текст]" custT="1"/>
      <dgm:spPr>
        <a:solidFill>
          <a:schemeClr val="accent2">
            <a:lumMod val="40000"/>
            <a:lumOff val="60000"/>
          </a:schemeClr>
        </a:solidFill>
      </dgm:spPr>
      <dgm:t>
        <a:bodyPr/>
        <a:lstStyle/>
        <a:p>
          <a:pPr algn="just"/>
          <a:r>
            <a:rPr lang="ru-RU" sz="2400" b="1" dirty="0" smtClean="0">
              <a:solidFill>
                <a:schemeClr val="tx1"/>
              </a:solidFill>
              <a:latin typeface="Times New Roman" pitchFamily="18" charset="0"/>
              <a:cs typeface="Times New Roman" pitchFamily="18" charset="0"/>
            </a:rPr>
            <a:t>• право на бесплатное пользование образовательными и методическими услугами ОО; </a:t>
          </a:r>
          <a:endParaRPr lang="ru-RU" sz="2400" b="1" dirty="0">
            <a:solidFill>
              <a:schemeClr val="tx1"/>
            </a:solidFill>
            <a:latin typeface="Times New Roman" pitchFamily="18" charset="0"/>
            <a:cs typeface="Times New Roman" pitchFamily="18" charset="0"/>
          </a:endParaRPr>
        </a:p>
      </dgm:t>
    </dgm:pt>
    <dgm:pt modelId="{C774CF70-9660-4E7A-B034-CD2726FC8A9D}" type="parTrans" cxnId="{93730C26-70FF-4E61-839E-F8A668FCA1E7}">
      <dgm:prSet/>
      <dgm:spPr/>
      <dgm:t>
        <a:bodyPr/>
        <a:lstStyle/>
        <a:p>
          <a:endParaRPr lang="ru-RU"/>
        </a:p>
      </dgm:t>
    </dgm:pt>
    <dgm:pt modelId="{EC029A59-87BE-4E84-84E9-B20D0BE51030}" type="sibTrans" cxnId="{93730C26-70FF-4E61-839E-F8A668FCA1E7}">
      <dgm:prSet/>
      <dgm:spPr/>
      <dgm:t>
        <a:bodyPr/>
        <a:lstStyle/>
        <a:p>
          <a:endParaRPr lang="ru-RU"/>
        </a:p>
      </dgm:t>
    </dgm:pt>
    <dgm:pt modelId="{6AC398CB-DFE2-4A88-8640-C85148F07714}">
      <dgm:prSet custT="1"/>
      <dgm:spPr>
        <a:solidFill>
          <a:schemeClr val="accent5">
            <a:lumMod val="20000"/>
            <a:lumOff val="80000"/>
          </a:schemeClr>
        </a:solidFill>
      </dgm:spPr>
      <dgm:t>
        <a:bodyPr/>
        <a:lstStyle/>
        <a:p>
          <a:pPr algn="just"/>
          <a:r>
            <a:rPr lang="ru-RU" sz="2400" b="1" dirty="0" smtClean="0">
              <a:solidFill>
                <a:schemeClr val="tx1"/>
              </a:solidFill>
              <a:latin typeface="Times New Roman" pitchFamily="18" charset="0"/>
              <a:cs typeface="Times New Roman" pitchFamily="18" charset="0"/>
            </a:rPr>
            <a:t>• право на участие в обсуждении вопросов, относящихся к деятельности ОО;  </a:t>
          </a:r>
          <a:endParaRPr lang="ru-RU" sz="2400" b="1" dirty="0">
            <a:solidFill>
              <a:schemeClr val="tx1"/>
            </a:solidFill>
            <a:latin typeface="Times New Roman" pitchFamily="18" charset="0"/>
            <a:cs typeface="Times New Roman" pitchFamily="18" charset="0"/>
          </a:endParaRPr>
        </a:p>
      </dgm:t>
    </dgm:pt>
    <dgm:pt modelId="{63180431-3F9A-4ABE-AFCE-5F7EF6A2BE04}" type="parTrans" cxnId="{C7555FF6-DD04-49C0-B115-044DF1F8A3F8}">
      <dgm:prSet/>
      <dgm:spPr/>
      <dgm:t>
        <a:bodyPr/>
        <a:lstStyle/>
        <a:p>
          <a:endParaRPr lang="ru-RU"/>
        </a:p>
      </dgm:t>
    </dgm:pt>
    <dgm:pt modelId="{1AF7583A-90BB-4BEF-9B69-DD7EF63BB0CA}" type="sibTrans" cxnId="{C7555FF6-DD04-49C0-B115-044DF1F8A3F8}">
      <dgm:prSet/>
      <dgm:spPr/>
      <dgm:t>
        <a:bodyPr/>
        <a:lstStyle/>
        <a:p>
          <a:endParaRPr lang="ru-RU"/>
        </a:p>
      </dgm:t>
    </dgm:pt>
    <dgm:pt modelId="{3EB439EE-B764-43A0-96F9-966252551D96}">
      <dgm:prSet custT="1"/>
      <dgm:spPr>
        <a:solidFill>
          <a:srgbClr val="CED0A4"/>
        </a:solidFill>
      </dgm:spPr>
      <dgm:t>
        <a:bodyPr/>
        <a:lstStyle/>
        <a:p>
          <a:pPr algn="just"/>
          <a:r>
            <a:rPr lang="ru-RU" sz="2400" b="1" dirty="0" smtClean="0">
              <a:solidFill>
                <a:schemeClr val="tx1"/>
              </a:solidFill>
              <a:latin typeface="Times New Roman" pitchFamily="18" charset="0"/>
              <a:cs typeface="Times New Roman" pitchFamily="18" charset="0"/>
            </a:rPr>
            <a:t>• право на объединение в общественные профессиональные организации; </a:t>
          </a:r>
          <a:endParaRPr lang="ru-RU" sz="2400" b="1" dirty="0">
            <a:solidFill>
              <a:schemeClr val="tx1"/>
            </a:solidFill>
            <a:latin typeface="Times New Roman" pitchFamily="18" charset="0"/>
            <a:cs typeface="Times New Roman" pitchFamily="18" charset="0"/>
          </a:endParaRPr>
        </a:p>
      </dgm:t>
    </dgm:pt>
    <dgm:pt modelId="{53C3BA1A-1963-4773-B155-B306C34446E7}" type="parTrans" cxnId="{0652838F-FD0D-41F8-95A6-28721837DD28}">
      <dgm:prSet/>
      <dgm:spPr/>
      <dgm:t>
        <a:bodyPr/>
        <a:lstStyle/>
        <a:p>
          <a:endParaRPr lang="ru-RU"/>
        </a:p>
      </dgm:t>
    </dgm:pt>
    <dgm:pt modelId="{2835A400-0A53-471B-A2D9-FDE002AB45BA}" type="sibTrans" cxnId="{0652838F-FD0D-41F8-95A6-28721837DD28}">
      <dgm:prSet/>
      <dgm:spPr/>
      <dgm:t>
        <a:bodyPr/>
        <a:lstStyle/>
        <a:p>
          <a:endParaRPr lang="ru-RU"/>
        </a:p>
      </dgm:t>
    </dgm:pt>
    <dgm:pt modelId="{3D3A7BD0-9B04-4746-B73C-541A1C2F6B12}">
      <dgm:prSet custT="1"/>
      <dgm:spPr>
        <a:solidFill>
          <a:srgbClr val="DAF2F4"/>
        </a:solidFill>
      </dgm:spPr>
      <dgm:t>
        <a:bodyPr/>
        <a:lstStyle/>
        <a:p>
          <a:pPr algn="just"/>
          <a:r>
            <a:rPr lang="ru-RU" sz="2400" b="1" dirty="0" smtClean="0">
              <a:solidFill>
                <a:schemeClr val="tx1"/>
              </a:solidFill>
              <a:latin typeface="Times New Roman" pitchFamily="18" charset="0"/>
              <a:cs typeface="Times New Roman" pitchFamily="18" charset="0"/>
            </a:rPr>
            <a:t>• право на обращение в комиссию по урегулированию споров; </a:t>
          </a:r>
          <a:endParaRPr lang="ru-RU" sz="2400" b="1" dirty="0">
            <a:solidFill>
              <a:schemeClr val="tx1"/>
            </a:solidFill>
            <a:latin typeface="Times New Roman" pitchFamily="18" charset="0"/>
            <a:cs typeface="Times New Roman" pitchFamily="18" charset="0"/>
          </a:endParaRPr>
        </a:p>
      </dgm:t>
    </dgm:pt>
    <dgm:pt modelId="{C0C99333-ADA0-48F7-BF29-885ADED5A951}" type="parTrans" cxnId="{5ADF25F0-C2BE-40B7-8FCA-2682281F926D}">
      <dgm:prSet/>
      <dgm:spPr/>
      <dgm:t>
        <a:bodyPr/>
        <a:lstStyle/>
        <a:p>
          <a:endParaRPr lang="ru-RU"/>
        </a:p>
      </dgm:t>
    </dgm:pt>
    <dgm:pt modelId="{F072F8F2-9969-48FA-AC56-EFDBF33B5D14}" type="sibTrans" cxnId="{5ADF25F0-C2BE-40B7-8FCA-2682281F926D}">
      <dgm:prSet/>
      <dgm:spPr/>
      <dgm:t>
        <a:bodyPr/>
        <a:lstStyle/>
        <a:p>
          <a:endParaRPr lang="ru-RU"/>
        </a:p>
      </dgm:t>
    </dgm:pt>
    <dgm:pt modelId="{B62A4257-A0A4-402A-B21F-B82FEA555D48}">
      <dgm:prSet custT="1"/>
      <dgm:spPr>
        <a:solidFill>
          <a:srgbClr val="A6D894"/>
        </a:solidFill>
      </dgm:spPr>
      <dgm:t>
        <a:bodyPr/>
        <a:lstStyle/>
        <a:p>
          <a:pPr algn="just"/>
          <a:r>
            <a:rPr lang="ru-RU" sz="2400" b="1" dirty="0" smtClean="0">
              <a:solidFill>
                <a:schemeClr val="tx1"/>
              </a:solidFill>
              <a:latin typeface="Times New Roman" pitchFamily="18" charset="0"/>
              <a:cs typeface="Times New Roman" pitchFamily="18" charset="0"/>
            </a:rPr>
            <a:t>• право на защиту профессиональной чести и достоинства </a:t>
          </a:r>
          <a:endParaRPr lang="ru-RU" sz="2400" b="1" dirty="0">
            <a:solidFill>
              <a:schemeClr val="tx1"/>
            </a:solidFill>
            <a:latin typeface="Times New Roman" pitchFamily="18" charset="0"/>
            <a:cs typeface="Times New Roman" pitchFamily="18" charset="0"/>
          </a:endParaRPr>
        </a:p>
      </dgm:t>
    </dgm:pt>
    <dgm:pt modelId="{AE857354-CAD2-4441-B85B-CB674CE3F16B}" type="parTrans" cxnId="{62BFC44F-E5A6-4FF3-8A36-B42AB7C657CE}">
      <dgm:prSet/>
      <dgm:spPr/>
      <dgm:t>
        <a:bodyPr/>
        <a:lstStyle/>
        <a:p>
          <a:endParaRPr lang="ru-RU"/>
        </a:p>
      </dgm:t>
    </dgm:pt>
    <dgm:pt modelId="{CADC746E-6F20-4E3B-8E02-D8C19C2D89F3}" type="sibTrans" cxnId="{62BFC44F-E5A6-4FF3-8A36-B42AB7C657CE}">
      <dgm:prSet/>
      <dgm:spPr/>
      <dgm:t>
        <a:bodyPr/>
        <a:lstStyle/>
        <a:p>
          <a:endParaRPr lang="ru-RU"/>
        </a:p>
      </dgm:t>
    </dgm:pt>
    <dgm:pt modelId="{EADD9E4F-BF63-4BCB-8F9C-77743F618B07}">
      <dgm:prSet custT="1"/>
      <dgm:spPr>
        <a:solidFill>
          <a:srgbClr val="CCDD4B"/>
        </a:solidFill>
      </dgm:spPr>
      <dgm:t>
        <a:bodyPr/>
        <a:lstStyle/>
        <a:p>
          <a:pPr algn="just"/>
          <a:r>
            <a:rPr lang="ru-RU" sz="2400" b="1" dirty="0" smtClean="0">
              <a:solidFill>
                <a:schemeClr val="tx1"/>
              </a:solidFill>
              <a:latin typeface="Times New Roman" pitchFamily="18" charset="0"/>
              <a:cs typeface="Times New Roman" pitchFamily="18" charset="0"/>
            </a:rPr>
            <a:t>• право на осуществление творческой и инновационной деятельности; </a:t>
          </a:r>
          <a:endParaRPr lang="ru-RU" sz="2400" dirty="0">
            <a:latin typeface="Times New Roman" pitchFamily="18" charset="0"/>
            <a:cs typeface="Times New Roman" pitchFamily="18" charset="0"/>
          </a:endParaRPr>
        </a:p>
      </dgm:t>
    </dgm:pt>
    <dgm:pt modelId="{B1D8F1EF-E97C-46F2-A1BF-2FBF65BF8576}" type="parTrans" cxnId="{36CC70FC-382A-48EC-8A0A-BDFD6B6EEA2E}">
      <dgm:prSet/>
      <dgm:spPr/>
      <dgm:t>
        <a:bodyPr/>
        <a:lstStyle/>
        <a:p>
          <a:endParaRPr lang="ru-RU"/>
        </a:p>
      </dgm:t>
    </dgm:pt>
    <dgm:pt modelId="{E15DAF1F-75AC-4DC1-9F5D-F1C2B100401F}" type="sibTrans" cxnId="{36CC70FC-382A-48EC-8A0A-BDFD6B6EEA2E}">
      <dgm:prSet/>
      <dgm:spPr/>
      <dgm:t>
        <a:bodyPr/>
        <a:lstStyle/>
        <a:p>
          <a:endParaRPr lang="ru-RU"/>
        </a:p>
      </dgm:t>
    </dgm:pt>
    <dgm:pt modelId="{A3431B8A-AA2F-468C-8EB4-5C0831BFA697}" type="pres">
      <dgm:prSet presAssocID="{8F1141DD-C397-44FE-AAEC-2CDCE0F0CF44}" presName="Name0" presStyleCnt="0">
        <dgm:presLayoutVars>
          <dgm:dir/>
          <dgm:animLvl val="lvl"/>
          <dgm:resizeHandles val="exact"/>
        </dgm:presLayoutVars>
      </dgm:prSet>
      <dgm:spPr/>
      <dgm:t>
        <a:bodyPr/>
        <a:lstStyle/>
        <a:p>
          <a:endParaRPr lang="ru-RU"/>
        </a:p>
      </dgm:t>
    </dgm:pt>
    <dgm:pt modelId="{44D01FF2-04A9-49B4-B516-F434DD4ABD9A}" type="pres">
      <dgm:prSet presAssocID="{EADD9E4F-BF63-4BCB-8F9C-77743F618B07}" presName="linNode" presStyleCnt="0"/>
      <dgm:spPr/>
    </dgm:pt>
    <dgm:pt modelId="{5ADB0FE4-4354-414F-9A65-69C6D7C58153}" type="pres">
      <dgm:prSet presAssocID="{EADD9E4F-BF63-4BCB-8F9C-77743F618B07}" presName="parentText" presStyleLbl="node1" presStyleIdx="0" presStyleCnt="8" custScaleX="277778">
        <dgm:presLayoutVars>
          <dgm:chMax val="1"/>
          <dgm:bulletEnabled val="1"/>
        </dgm:presLayoutVars>
      </dgm:prSet>
      <dgm:spPr/>
      <dgm:t>
        <a:bodyPr/>
        <a:lstStyle/>
        <a:p>
          <a:endParaRPr lang="ru-RU"/>
        </a:p>
      </dgm:t>
    </dgm:pt>
    <dgm:pt modelId="{2833E42B-B018-49ED-BF76-AAD4E5AC60D9}" type="pres">
      <dgm:prSet presAssocID="{E15DAF1F-75AC-4DC1-9F5D-F1C2B100401F}" presName="sp" presStyleCnt="0"/>
      <dgm:spPr/>
    </dgm:pt>
    <dgm:pt modelId="{C1613641-C3ED-410B-8034-EA6981108A47}" type="pres">
      <dgm:prSet presAssocID="{26E65ED0-F18D-4CB2-B0BC-7E065CCAAC46}" presName="linNode" presStyleCnt="0"/>
      <dgm:spPr/>
    </dgm:pt>
    <dgm:pt modelId="{EFAE4D0C-467D-47E6-B214-A398DF4FA434}" type="pres">
      <dgm:prSet presAssocID="{26E65ED0-F18D-4CB2-B0BC-7E065CCAAC46}" presName="parentText" presStyleLbl="node1" presStyleIdx="1" presStyleCnt="8" custScaleX="277778">
        <dgm:presLayoutVars>
          <dgm:chMax val="1"/>
          <dgm:bulletEnabled val="1"/>
        </dgm:presLayoutVars>
      </dgm:prSet>
      <dgm:spPr/>
      <dgm:t>
        <a:bodyPr/>
        <a:lstStyle/>
        <a:p>
          <a:endParaRPr lang="ru-RU"/>
        </a:p>
      </dgm:t>
    </dgm:pt>
    <dgm:pt modelId="{6DFF66B8-DB1A-4EF9-9632-C1809E977B26}" type="pres">
      <dgm:prSet presAssocID="{7B30A2E9-BD11-457B-957A-4A54A1982033}" presName="sp" presStyleCnt="0"/>
      <dgm:spPr/>
    </dgm:pt>
    <dgm:pt modelId="{85D803E5-16A2-4BAB-AD07-31A8EB989081}" type="pres">
      <dgm:prSet presAssocID="{8E80D93F-F3B3-4C79-9094-A0B0C431D3A1}" presName="linNode" presStyleCnt="0"/>
      <dgm:spPr/>
    </dgm:pt>
    <dgm:pt modelId="{1CFA0F27-A6EF-4887-84B5-AE3A43F6D360}" type="pres">
      <dgm:prSet presAssocID="{8E80D93F-F3B3-4C79-9094-A0B0C431D3A1}" presName="parentText" presStyleLbl="node1" presStyleIdx="2" presStyleCnt="8" custScaleX="277778">
        <dgm:presLayoutVars>
          <dgm:chMax val="1"/>
          <dgm:bulletEnabled val="1"/>
        </dgm:presLayoutVars>
      </dgm:prSet>
      <dgm:spPr/>
      <dgm:t>
        <a:bodyPr/>
        <a:lstStyle/>
        <a:p>
          <a:endParaRPr lang="ru-RU"/>
        </a:p>
      </dgm:t>
    </dgm:pt>
    <dgm:pt modelId="{B33E94F1-A281-4DAE-9501-3AD9A8F059BE}" type="pres">
      <dgm:prSet presAssocID="{EC029A59-87BE-4E84-84E9-B20D0BE51030}" presName="sp" presStyleCnt="0"/>
      <dgm:spPr/>
    </dgm:pt>
    <dgm:pt modelId="{6D5A7913-9F9B-4DB4-8255-4BB8BC26DC05}" type="pres">
      <dgm:prSet presAssocID="{3F4D5956-6913-458C-9F45-03CD5BC6325F}" presName="linNode" presStyleCnt="0"/>
      <dgm:spPr/>
    </dgm:pt>
    <dgm:pt modelId="{E833855F-735A-4336-81EC-3425097AE354}" type="pres">
      <dgm:prSet presAssocID="{3F4D5956-6913-458C-9F45-03CD5BC6325F}" presName="parentText" presStyleLbl="node1" presStyleIdx="3" presStyleCnt="8" custScaleX="277281">
        <dgm:presLayoutVars>
          <dgm:chMax val="1"/>
          <dgm:bulletEnabled val="1"/>
        </dgm:presLayoutVars>
      </dgm:prSet>
      <dgm:spPr/>
      <dgm:t>
        <a:bodyPr/>
        <a:lstStyle/>
        <a:p>
          <a:endParaRPr lang="ru-RU"/>
        </a:p>
      </dgm:t>
    </dgm:pt>
    <dgm:pt modelId="{488B5F8F-C8C8-4241-B23C-3F3C41790D3C}" type="pres">
      <dgm:prSet presAssocID="{BA897325-5FA6-4906-BF36-6E8847A82D55}" presName="sp" presStyleCnt="0"/>
      <dgm:spPr/>
    </dgm:pt>
    <dgm:pt modelId="{42F2FC33-9ABC-4A05-90CF-9BA330519BA9}" type="pres">
      <dgm:prSet presAssocID="{6AC398CB-DFE2-4A88-8640-C85148F07714}" presName="linNode" presStyleCnt="0"/>
      <dgm:spPr/>
    </dgm:pt>
    <dgm:pt modelId="{57F10113-2753-4460-9CA9-854527B44761}" type="pres">
      <dgm:prSet presAssocID="{6AC398CB-DFE2-4A88-8640-C85148F07714}" presName="parentText" presStyleLbl="node1" presStyleIdx="4" presStyleCnt="8" custScaleX="277778" custLinFactNeighborX="-136">
        <dgm:presLayoutVars>
          <dgm:chMax val="1"/>
          <dgm:bulletEnabled val="1"/>
        </dgm:presLayoutVars>
      </dgm:prSet>
      <dgm:spPr/>
      <dgm:t>
        <a:bodyPr/>
        <a:lstStyle/>
        <a:p>
          <a:endParaRPr lang="ru-RU"/>
        </a:p>
      </dgm:t>
    </dgm:pt>
    <dgm:pt modelId="{25A0443B-0454-4385-8C38-0DE94F0009EC}" type="pres">
      <dgm:prSet presAssocID="{1AF7583A-90BB-4BEF-9B69-DD7EF63BB0CA}" presName="sp" presStyleCnt="0"/>
      <dgm:spPr/>
    </dgm:pt>
    <dgm:pt modelId="{696B2BD1-0233-47BC-8DA3-3F53D08CBD11}" type="pres">
      <dgm:prSet presAssocID="{3EB439EE-B764-43A0-96F9-966252551D96}" presName="linNode" presStyleCnt="0"/>
      <dgm:spPr/>
    </dgm:pt>
    <dgm:pt modelId="{293A2214-BFA6-49DB-93F0-0973256382C0}" type="pres">
      <dgm:prSet presAssocID="{3EB439EE-B764-43A0-96F9-966252551D96}" presName="parentText" presStyleLbl="node1" presStyleIdx="5" presStyleCnt="8" custScaleX="277778" custLinFactNeighborX="-4592" custLinFactNeighborY="-4704">
        <dgm:presLayoutVars>
          <dgm:chMax val="1"/>
          <dgm:bulletEnabled val="1"/>
        </dgm:presLayoutVars>
      </dgm:prSet>
      <dgm:spPr/>
      <dgm:t>
        <a:bodyPr/>
        <a:lstStyle/>
        <a:p>
          <a:endParaRPr lang="ru-RU"/>
        </a:p>
      </dgm:t>
    </dgm:pt>
    <dgm:pt modelId="{F47F0E15-3A8C-4AB9-8A26-CC7539F89373}" type="pres">
      <dgm:prSet presAssocID="{2835A400-0A53-471B-A2D9-FDE002AB45BA}" presName="sp" presStyleCnt="0"/>
      <dgm:spPr/>
    </dgm:pt>
    <dgm:pt modelId="{B0C614C0-6C4C-47BB-BEEB-A5188B5E5C4B}" type="pres">
      <dgm:prSet presAssocID="{3D3A7BD0-9B04-4746-B73C-541A1C2F6B12}" presName="linNode" presStyleCnt="0"/>
      <dgm:spPr/>
    </dgm:pt>
    <dgm:pt modelId="{89B4AF43-CA37-49E8-9F04-C8524F65E0FD}" type="pres">
      <dgm:prSet presAssocID="{3D3A7BD0-9B04-4746-B73C-541A1C2F6B12}" presName="parentText" presStyleLbl="node1" presStyleIdx="6" presStyleCnt="8" custScaleX="277778">
        <dgm:presLayoutVars>
          <dgm:chMax val="1"/>
          <dgm:bulletEnabled val="1"/>
        </dgm:presLayoutVars>
      </dgm:prSet>
      <dgm:spPr/>
      <dgm:t>
        <a:bodyPr/>
        <a:lstStyle/>
        <a:p>
          <a:endParaRPr lang="ru-RU"/>
        </a:p>
      </dgm:t>
    </dgm:pt>
    <dgm:pt modelId="{6B318871-3EE5-4838-A64D-9DE090BF8493}" type="pres">
      <dgm:prSet presAssocID="{F072F8F2-9969-48FA-AC56-EFDBF33B5D14}" presName="sp" presStyleCnt="0"/>
      <dgm:spPr/>
    </dgm:pt>
    <dgm:pt modelId="{237B4602-DEC1-4C11-8242-CB9815194FC6}" type="pres">
      <dgm:prSet presAssocID="{B62A4257-A0A4-402A-B21F-B82FEA555D48}" presName="linNode" presStyleCnt="0"/>
      <dgm:spPr/>
    </dgm:pt>
    <dgm:pt modelId="{A6C04C09-8F76-4337-84CC-3BCFEBDF6111}" type="pres">
      <dgm:prSet presAssocID="{B62A4257-A0A4-402A-B21F-B82FEA555D48}" presName="parentText" presStyleLbl="node1" presStyleIdx="7" presStyleCnt="8" custScaleX="277778">
        <dgm:presLayoutVars>
          <dgm:chMax val="1"/>
          <dgm:bulletEnabled val="1"/>
        </dgm:presLayoutVars>
      </dgm:prSet>
      <dgm:spPr/>
      <dgm:t>
        <a:bodyPr/>
        <a:lstStyle/>
        <a:p>
          <a:endParaRPr lang="ru-RU"/>
        </a:p>
      </dgm:t>
    </dgm:pt>
  </dgm:ptLst>
  <dgm:cxnLst>
    <dgm:cxn modelId="{20E49340-76F6-4C84-8D14-0224FBE72BA2}" type="presOf" srcId="{3D3A7BD0-9B04-4746-B73C-541A1C2F6B12}" destId="{89B4AF43-CA37-49E8-9F04-C8524F65E0FD}" srcOrd="0" destOrd="0" presId="urn:microsoft.com/office/officeart/2005/8/layout/vList5"/>
    <dgm:cxn modelId="{3D252BE3-880F-4C50-B475-D3F7038067A7}" type="presOf" srcId="{EADD9E4F-BF63-4BCB-8F9C-77743F618B07}" destId="{5ADB0FE4-4354-414F-9A65-69C6D7C58153}" srcOrd="0" destOrd="0" presId="urn:microsoft.com/office/officeart/2005/8/layout/vList5"/>
    <dgm:cxn modelId="{82E81510-DF55-4B21-B40C-413D9173C1BE}" type="presOf" srcId="{6AC398CB-DFE2-4A88-8640-C85148F07714}" destId="{57F10113-2753-4460-9CA9-854527B44761}" srcOrd="0" destOrd="0" presId="urn:microsoft.com/office/officeart/2005/8/layout/vList5"/>
    <dgm:cxn modelId="{36CC70FC-382A-48EC-8A0A-BDFD6B6EEA2E}" srcId="{8F1141DD-C397-44FE-AAEC-2CDCE0F0CF44}" destId="{EADD9E4F-BF63-4BCB-8F9C-77743F618B07}" srcOrd="0" destOrd="0" parTransId="{B1D8F1EF-E97C-46F2-A1BF-2FBF65BF8576}" sibTransId="{E15DAF1F-75AC-4DC1-9F5D-F1C2B100401F}"/>
    <dgm:cxn modelId="{C7555FF6-DD04-49C0-B115-044DF1F8A3F8}" srcId="{8F1141DD-C397-44FE-AAEC-2CDCE0F0CF44}" destId="{6AC398CB-DFE2-4A88-8640-C85148F07714}" srcOrd="4" destOrd="0" parTransId="{63180431-3F9A-4ABE-AFCE-5F7EF6A2BE04}" sibTransId="{1AF7583A-90BB-4BEF-9B69-DD7EF63BB0CA}"/>
    <dgm:cxn modelId="{8A5A6D5B-BD55-4EE2-AD69-006DF2509048}" type="presOf" srcId="{3F4D5956-6913-458C-9F45-03CD5BC6325F}" destId="{E833855F-735A-4336-81EC-3425097AE354}" srcOrd="0" destOrd="0" presId="urn:microsoft.com/office/officeart/2005/8/layout/vList5"/>
    <dgm:cxn modelId="{ABEE39AA-107A-4F52-BB61-35C10BBE0D91}" type="presOf" srcId="{B62A4257-A0A4-402A-B21F-B82FEA555D48}" destId="{A6C04C09-8F76-4337-84CC-3BCFEBDF6111}" srcOrd="0" destOrd="0" presId="urn:microsoft.com/office/officeart/2005/8/layout/vList5"/>
    <dgm:cxn modelId="{B450FA29-A13D-4E86-8BDF-A57025C2814C}" type="presOf" srcId="{26E65ED0-F18D-4CB2-B0BC-7E065CCAAC46}" destId="{EFAE4D0C-467D-47E6-B214-A398DF4FA434}" srcOrd="0" destOrd="0" presId="urn:microsoft.com/office/officeart/2005/8/layout/vList5"/>
    <dgm:cxn modelId="{EF234D26-EABF-4F24-B63B-E484B8CDB64D}" type="presOf" srcId="{8E80D93F-F3B3-4C79-9094-A0B0C431D3A1}" destId="{1CFA0F27-A6EF-4887-84B5-AE3A43F6D360}" srcOrd="0" destOrd="0" presId="urn:microsoft.com/office/officeart/2005/8/layout/vList5"/>
    <dgm:cxn modelId="{FF329118-0FDF-45F5-8DD9-D6375D242A6B}" srcId="{8F1141DD-C397-44FE-AAEC-2CDCE0F0CF44}" destId="{26E65ED0-F18D-4CB2-B0BC-7E065CCAAC46}" srcOrd="1" destOrd="0" parTransId="{AF8DF475-497F-4202-9D26-2052B97629B8}" sibTransId="{7B30A2E9-BD11-457B-957A-4A54A1982033}"/>
    <dgm:cxn modelId="{3CB9FDD8-EBE2-4306-A4AA-C7DD69686880}" srcId="{8F1141DD-C397-44FE-AAEC-2CDCE0F0CF44}" destId="{3F4D5956-6913-458C-9F45-03CD5BC6325F}" srcOrd="3" destOrd="0" parTransId="{8AA1F79A-E9FF-4C13-B625-8D05F4EA4800}" sibTransId="{BA897325-5FA6-4906-BF36-6E8847A82D55}"/>
    <dgm:cxn modelId="{EA4DCC4B-933E-4ABC-BEAA-D775C82592C4}" type="presOf" srcId="{8F1141DD-C397-44FE-AAEC-2CDCE0F0CF44}" destId="{A3431B8A-AA2F-468C-8EB4-5C0831BFA697}" srcOrd="0" destOrd="0" presId="urn:microsoft.com/office/officeart/2005/8/layout/vList5"/>
    <dgm:cxn modelId="{93730C26-70FF-4E61-839E-F8A668FCA1E7}" srcId="{8F1141DD-C397-44FE-AAEC-2CDCE0F0CF44}" destId="{8E80D93F-F3B3-4C79-9094-A0B0C431D3A1}" srcOrd="2" destOrd="0" parTransId="{C774CF70-9660-4E7A-B034-CD2726FC8A9D}" sibTransId="{EC029A59-87BE-4E84-84E9-B20D0BE51030}"/>
    <dgm:cxn modelId="{9D800316-2C02-497C-8B3E-B0B5DF2C9941}" type="presOf" srcId="{3EB439EE-B764-43A0-96F9-966252551D96}" destId="{293A2214-BFA6-49DB-93F0-0973256382C0}" srcOrd="0" destOrd="0" presId="urn:microsoft.com/office/officeart/2005/8/layout/vList5"/>
    <dgm:cxn modelId="{0652838F-FD0D-41F8-95A6-28721837DD28}" srcId="{8F1141DD-C397-44FE-AAEC-2CDCE0F0CF44}" destId="{3EB439EE-B764-43A0-96F9-966252551D96}" srcOrd="5" destOrd="0" parTransId="{53C3BA1A-1963-4773-B155-B306C34446E7}" sibTransId="{2835A400-0A53-471B-A2D9-FDE002AB45BA}"/>
    <dgm:cxn modelId="{62BFC44F-E5A6-4FF3-8A36-B42AB7C657CE}" srcId="{8F1141DD-C397-44FE-AAEC-2CDCE0F0CF44}" destId="{B62A4257-A0A4-402A-B21F-B82FEA555D48}" srcOrd="7" destOrd="0" parTransId="{AE857354-CAD2-4441-B85B-CB674CE3F16B}" sibTransId="{CADC746E-6F20-4E3B-8E02-D8C19C2D89F3}"/>
    <dgm:cxn modelId="{5ADF25F0-C2BE-40B7-8FCA-2682281F926D}" srcId="{8F1141DD-C397-44FE-AAEC-2CDCE0F0CF44}" destId="{3D3A7BD0-9B04-4746-B73C-541A1C2F6B12}" srcOrd="6" destOrd="0" parTransId="{C0C99333-ADA0-48F7-BF29-885ADED5A951}" sibTransId="{F072F8F2-9969-48FA-AC56-EFDBF33B5D14}"/>
    <dgm:cxn modelId="{D23913A5-EC3C-4CED-AAC5-212D9C92F999}" type="presParOf" srcId="{A3431B8A-AA2F-468C-8EB4-5C0831BFA697}" destId="{44D01FF2-04A9-49B4-B516-F434DD4ABD9A}" srcOrd="0" destOrd="0" presId="urn:microsoft.com/office/officeart/2005/8/layout/vList5"/>
    <dgm:cxn modelId="{75DD1E3E-BD59-4001-8623-D9C3833C08C9}" type="presParOf" srcId="{44D01FF2-04A9-49B4-B516-F434DD4ABD9A}" destId="{5ADB0FE4-4354-414F-9A65-69C6D7C58153}" srcOrd="0" destOrd="0" presId="urn:microsoft.com/office/officeart/2005/8/layout/vList5"/>
    <dgm:cxn modelId="{A305E5D8-5B94-41FA-9015-58281240EA88}" type="presParOf" srcId="{A3431B8A-AA2F-468C-8EB4-5C0831BFA697}" destId="{2833E42B-B018-49ED-BF76-AAD4E5AC60D9}" srcOrd="1" destOrd="0" presId="urn:microsoft.com/office/officeart/2005/8/layout/vList5"/>
    <dgm:cxn modelId="{06364ECE-0C4F-440E-AE4A-3317DCC60BAA}" type="presParOf" srcId="{A3431B8A-AA2F-468C-8EB4-5C0831BFA697}" destId="{C1613641-C3ED-410B-8034-EA6981108A47}" srcOrd="2" destOrd="0" presId="urn:microsoft.com/office/officeart/2005/8/layout/vList5"/>
    <dgm:cxn modelId="{C5B78A3A-CA34-4BFF-82A3-8B96A36779CA}" type="presParOf" srcId="{C1613641-C3ED-410B-8034-EA6981108A47}" destId="{EFAE4D0C-467D-47E6-B214-A398DF4FA434}" srcOrd="0" destOrd="0" presId="urn:microsoft.com/office/officeart/2005/8/layout/vList5"/>
    <dgm:cxn modelId="{78B84843-9C50-4A3D-9D92-672D22CEEF55}" type="presParOf" srcId="{A3431B8A-AA2F-468C-8EB4-5C0831BFA697}" destId="{6DFF66B8-DB1A-4EF9-9632-C1809E977B26}" srcOrd="3" destOrd="0" presId="urn:microsoft.com/office/officeart/2005/8/layout/vList5"/>
    <dgm:cxn modelId="{325FEB63-7F93-4CFB-B43B-8457656DD45D}" type="presParOf" srcId="{A3431B8A-AA2F-468C-8EB4-5C0831BFA697}" destId="{85D803E5-16A2-4BAB-AD07-31A8EB989081}" srcOrd="4" destOrd="0" presId="urn:microsoft.com/office/officeart/2005/8/layout/vList5"/>
    <dgm:cxn modelId="{3696988F-A6D4-4CBC-B5A0-27B6F2672BCE}" type="presParOf" srcId="{85D803E5-16A2-4BAB-AD07-31A8EB989081}" destId="{1CFA0F27-A6EF-4887-84B5-AE3A43F6D360}" srcOrd="0" destOrd="0" presId="urn:microsoft.com/office/officeart/2005/8/layout/vList5"/>
    <dgm:cxn modelId="{51996B00-E9FB-4F79-9F25-FF30DB0D604C}" type="presParOf" srcId="{A3431B8A-AA2F-468C-8EB4-5C0831BFA697}" destId="{B33E94F1-A281-4DAE-9501-3AD9A8F059BE}" srcOrd="5" destOrd="0" presId="urn:microsoft.com/office/officeart/2005/8/layout/vList5"/>
    <dgm:cxn modelId="{5D76AB3D-2100-4CC0-9EF6-F6293C207AC1}" type="presParOf" srcId="{A3431B8A-AA2F-468C-8EB4-5C0831BFA697}" destId="{6D5A7913-9F9B-4DB4-8255-4BB8BC26DC05}" srcOrd="6" destOrd="0" presId="urn:microsoft.com/office/officeart/2005/8/layout/vList5"/>
    <dgm:cxn modelId="{6D2421D8-9AE9-481C-9244-00CD483C7009}" type="presParOf" srcId="{6D5A7913-9F9B-4DB4-8255-4BB8BC26DC05}" destId="{E833855F-735A-4336-81EC-3425097AE354}" srcOrd="0" destOrd="0" presId="urn:microsoft.com/office/officeart/2005/8/layout/vList5"/>
    <dgm:cxn modelId="{9DFCBE11-A8E5-4420-9479-C5AAB7FC5A95}" type="presParOf" srcId="{A3431B8A-AA2F-468C-8EB4-5C0831BFA697}" destId="{488B5F8F-C8C8-4241-B23C-3F3C41790D3C}" srcOrd="7" destOrd="0" presId="urn:microsoft.com/office/officeart/2005/8/layout/vList5"/>
    <dgm:cxn modelId="{19664EC1-B2EA-4984-98D9-1D61779D1109}" type="presParOf" srcId="{A3431B8A-AA2F-468C-8EB4-5C0831BFA697}" destId="{42F2FC33-9ABC-4A05-90CF-9BA330519BA9}" srcOrd="8" destOrd="0" presId="urn:microsoft.com/office/officeart/2005/8/layout/vList5"/>
    <dgm:cxn modelId="{6E612C03-1CFD-4F87-A094-5437F50A767D}" type="presParOf" srcId="{42F2FC33-9ABC-4A05-90CF-9BA330519BA9}" destId="{57F10113-2753-4460-9CA9-854527B44761}" srcOrd="0" destOrd="0" presId="urn:microsoft.com/office/officeart/2005/8/layout/vList5"/>
    <dgm:cxn modelId="{99E9C00B-751C-4E8A-A596-DA5C8CD40FE9}" type="presParOf" srcId="{A3431B8A-AA2F-468C-8EB4-5C0831BFA697}" destId="{25A0443B-0454-4385-8C38-0DE94F0009EC}" srcOrd="9" destOrd="0" presId="urn:microsoft.com/office/officeart/2005/8/layout/vList5"/>
    <dgm:cxn modelId="{BDD3E7F5-B3F8-4B6C-B6E2-EAE74788E96F}" type="presParOf" srcId="{A3431B8A-AA2F-468C-8EB4-5C0831BFA697}" destId="{696B2BD1-0233-47BC-8DA3-3F53D08CBD11}" srcOrd="10" destOrd="0" presId="urn:microsoft.com/office/officeart/2005/8/layout/vList5"/>
    <dgm:cxn modelId="{7FBBA283-E918-4673-BCDC-24E0CAA26805}" type="presParOf" srcId="{696B2BD1-0233-47BC-8DA3-3F53D08CBD11}" destId="{293A2214-BFA6-49DB-93F0-0973256382C0}" srcOrd="0" destOrd="0" presId="urn:microsoft.com/office/officeart/2005/8/layout/vList5"/>
    <dgm:cxn modelId="{9AA33397-E1CD-48E3-B109-EAE61EE7D31E}" type="presParOf" srcId="{A3431B8A-AA2F-468C-8EB4-5C0831BFA697}" destId="{F47F0E15-3A8C-4AB9-8A26-CC7539F89373}" srcOrd="11" destOrd="0" presId="urn:microsoft.com/office/officeart/2005/8/layout/vList5"/>
    <dgm:cxn modelId="{1C027B9D-89D9-48F8-9D11-F3D7A8B5B1C8}" type="presParOf" srcId="{A3431B8A-AA2F-468C-8EB4-5C0831BFA697}" destId="{B0C614C0-6C4C-47BB-BEEB-A5188B5E5C4B}" srcOrd="12" destOrd="0" presId="urn:microsoft.com/office/officeart/2005/8/layout/vList5"/>
    <dgm:cxn modelId="{A47ABA3B-56B7-4B98-B4DD-A6C1E6303621}" type="presParOf" srcId="{B0C614C0-6C4C-47BB-BEEB-A5188B5E5C4B}" destId="{89B4AF43-CA37-49E8-9F04-C8524F65E0FD}" srcOrd="0" destOrd="0" presId="urn:microsoft.com/office/officeart/2005/8/layout/vList5"/>
    <dgm:cxn modelId="{0795958E-09C9-4846-A949-159E15A8AA96}" type="presParOf" srcId="{A3431B8A-AA2F-468C-8EB4-5C0831BFA697}" destId="{6B318871-3EE5-4838-A64D-9DE090BF8493}" srcOrd="13" destOrd="0" presId="urn:microsoft.com/office/officeart/2005/8/layout/vList5"/>
    <dgm:cxn modelId="{CED6E319-C776-4B8E-AA1D-A15C11F997C8}" type="presParOf" srcId="{A3431B8A-AA2F-468C-8EB4-5C0831BFA697}" destId="{237B4602-DEC1-4C11-8242-CB9815194FC6}" srcOrd="14" destOrd="0" presId="urn:microsoft.com/office/officeart/2005/8/layout/vList5"/>
    <dgm:cxn modelId="{78700DB5-CEF5-4CE1-8C0B-7E8DD72B263B}" type="presParOf" srcId="{237B4602-DEC1-4C11-8242-CB9815194FC6}" destId="{A6C04C09-8F76-4337-84CC-3BCFEBDF6111}" srcOrd="0"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1141DD-C397-44FE-AAEC-2CDCE0F0CF4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2B59E75B-6AEF-4B09-B7E5-BF7463298306}">
      <dgm:prSet phldrT="[Текст]" custT="1"/>
      <dgm:spPr>
        <a:solidFill>
          <a:schemeClr val="accent4">
            <a:lumMod val="20000"/>
            <a:lumOff val="80000"/>
            <a:alpha val="90000"/>
          </a:schemeClr>
        </a:solidFill>
      </dgm:spPr>
      <dgm:t>
        <a:bodyPr/>
        <a:lstStyle/>
        <a:p>
          <a:pPr algn="just"/>
          <a:r>
            <a:rPr lang="ru-RU" sz="2800" b="1" dirty="0" smtClean="0">
              <a:solidFill>
                <a:schemeClr val="tx1"/>
              </a:solidFill>
              <a:latin typeface="Times New Roman" pitchFamily="18" charset="0"/>
              <a:cs typeface="Times New Roman" pitchFamily="18" charset="0"/>
            </a:rPr>
            <a:t>• обеспечивать реализацию преподаваемых учебных предметов в соответствии с рабочей программой;</a:t>
          </a:r>
          <a:endParaRPr lang="ru-RU" sz="2800" b="1" dirty="0">
            <a:solidFill>
              <a:schemeClr val="tx1"/>
            </a:solidFill>
            <a:latin typeface="Times New Roman" pitchFamily="18" charset="0"/>
            <a:cs typeface="Times New Roman" pitchFamily="18" charset="0"/>
          </a:endParaRPr>
        </a:p>
      </dgm:t>
    </dgm:pt>
    <dgm:pt modelId="{F55C145B-9F1B-4A40-8EDE-D640C057EC72}" type="parTrans" cxnId="{7E23D91D-E712-4C7D-9287-3E878EF0CDC4}">
      <dgm:prSet/>
      <dgm:spPr/>
      <dgm:t>
        <a:bodyPr/>
        <a:lstStyle/>
        <a:p>
          <a:endParaRPr lang="ru-RU"/>
        </a:p>
      </dgm:t>
    </dgm:pt>
    <dgm:pt modelId="{9A02D79B-4098-44BE-8D4D-E8BBE2ACC912}" type="sibTrans" cxnId="{7E23D91D-E712-4C7D-9287-3E878EF0CDC4}">
      <dgm:prSet/>
      <dgm:spPr/>
      <dgm:t>
        <a:bodyPr/>
        <a:lstStyle/>
        <a:p>
          <a:endParaRPr lang="ru-RU"/>
        </a:p>
      </dgm:t>
    </dgm:pt>
    <dgm:pt modelId="{4AFEC594-6C38-4787-8FC5-AFF3625B5A83}">
      <dgm:prSet phldrT="[Текст]" custT="1"/>
      <dgm:spPr>
        <a:solidFill>
          <a:srgbClr val="E5FFE6">
            <a:alpha val="89804"/>
          </a:srgbClr>
        </a:solidFill>
      </dgm:spPr>
      <dgm:t>
        <a:bodyPr/>
        <a:lstStyle/>
        <a:p>
          <a:pPr algn="just"/>
          <a:r>
            <a:rPr lang="ru-RU" sz="2800" b="1" dirty="0" smtClean="0">
              <a:solidFill>
                <a:schemeClr val="tx1"/>
              </a:solidFill>
              <a:latin typeface="Times New Roman" pitchFamily="18" charset="0"/>
              <a:cs typeface="Times New Roman" pitchFamily="18" charset="0"/>
            </a:rPr>
            <a:t>• соблюдать устав ОО, правила внутреннего трудового распорядка;</a:t>
          </a:r>
          <a:endParaRPr lang="ru-RU" sz="2800" b="1" dirty="0">
            <a:solidFill>
              <a:schemeClr val="tx1"/>
            </a:solidFill>
            <a:latin typeface="Times New Roman" pitchFamily="18" charset="0"/>
            <a:cs typeface="Times New Roman" pitchFamily="18" charset="0"/>
          </a:endParaRPr>
        </a:p>
      </dgm:t>
    </dgm:pt>
    <dgm:pt modelId="{27210BDC-7445-45F5-AACD-5E5DC1142DFE}" type="parTrans" cxnId="{C645636B-5933-4900-91CC-F881984ED64B}">
      <dgm:prSet/>
      <dgm:spPr/>
      <dgm:t>
        <a:bodyPr/>
        <a:lstStyle/>
        <a:p>
          <a:endParaRPr lang="ru-RU"/>
        </a:p>
      </dgm:t>
    </dgm:pt>
    <dgm:pt modelId="{420A2A6B-695D-4718-82F6-C74B294B63E4}" type="sibTrans" cxnId="{C645636B-5933-4900-91CC-F881984ED64B}">
      <dgm:prSet/>
      <dgm:spPr/>
      <dgm:t>
        <a:bodyPr/>
        <a:lstStyle/>
        <a:p>
          <a:endParaRPr lang="ru-RU"/>
        </a:p>
      </dgm:t>
    </dgm:pt>
    <dgm:pt modelId="{A3431B8A-AA2F-468C-8EB4-5C0831BFA697}" type="pres">
      <dgm:prSet presAssocID="{8F1141DD-C397-44FE-AAEC-2CDCE0F0CF44}" presName="Name0" presStyleCnt="0">
        <dgm:presLayoutVars>
          <dgm:dir/>
          <dgm:animLvl val="lvl"/>
          <dgm:resizeHandles val="exact"/>
        </dgm:presLayoutVars>
      </dgm:prSet>
      <dgm:spPr/>
      <dgm:t>
        <a:bodyPr/>
        <a:lstStyle/>
        <a:p>
          <a:endParaRPr lang="ru-RU"/>
        </a:p>
      </dgm:t>
    </dgm:pt>
    <dgm:pt modelId="{22E85CA3-B9EE-4E02-B4FA-4841592C4380}" type="pres">
      <dgm:prSet presAssocID="{2B59E75B-6AEF-4B09-B7E5-BF7463298306}" presName="linNode" presStyleCnt="0"/>
      <dgm:spPr/>
    </dgm:pt>
    <dgm:pt modelId="{70E9BAB2-7860-4B74-98BF-3E9B06DF4BBE}" type="pres">
      <dgm:prSet presAssocID="{2B59E75B-6AEF-4B09-B7E5-BF7463298306}" presName="parentText" presStyleLbl="node1" presStyleIdx="0" presStyleCnt="2" custScaleX="277778" custScaleY="80889" custLinFactNeighborX="-136" custLinFactNeighborY="-399">
        <dgm:presLayoutVars>
          <dgm:chMax val="1"/>
          <dgm:bulletEnabled val="1"/>
        </dgm:presLayoutVars>
      </dgm:prSet>
      <dgm:spPr/>
      <dgm:t>
        <a:bodyPr/>
        <a:lstStyle/>
        <a:p>
          <a:endParaRPr lang="ru-RU"/>
        </a:p>
      </dgm:t>
    </dgm:pt>
    <dgm:pt modelId="{B9921444-464F-4F09-9820-8A5BDD9377EF}" type="pres">
      <dgm:prSet presAssocID="{9A02D79B-4098-44BE-8D4D-E8BBE2ACC912}" presName="sp" presStyleCnt="0"/>
      <dgm:spPr/>
    </dgm:pt>
    <dgm:pt modelId="{A87421DA-8C5E-4CDF-A6EB-13B153345BA0}" type="pres">
      <dgm:prSet presAssocID="{4AFEC594-6C38-4787-8FC5-AFF3625B5A83}" presName="linNode" presStyleCnt="0"/>
      <dgm:spPr/>
    </dgm:pt>
    <dgm:pt modelId="{51ECB42F-DD3D-4941-B64E-E260503E0E9C}" type="pres">
      <dgm:prSet presAssocID="{4AFEC594-6C38-4787-8FC5-AFF3625B5A83}" presName="parentText" presStyleLbl="node1" presStyleIdx="1" presStyleCnt="2" custScaleX="277778" custScaleY="63069" custLinFactNeighborY="-1429">
        <dgm:presLayoutVars>
          <dgm:chMax val="1"/>
          <dgm:bulletEnabled val="1"/>
        </dgm:presLayoutVars>
      </dgm:prSet>
      <dgm:spPr/>
      <dgm:t>
        <a:bodyPr/>
        <a:lstStyle/>
        <a:p>
          <a:endParaRPr lang="ru-RU"/>
        </a:p>
      </dgm:t>
    </dgm:pt>
  </dgm:ptLst>
  <dgm:cxnLst>
    <dgm:cxn modelId="{3D49DE66-C3B4-42AD-BD14-2931C933D116}" type="presOf" srcId="{4AFEC594-6C38-4787-8FC5-AFF3625B5A83}" destId="{51ECB42F-DD3D-4941-B64E-E260503E0E9C}" srcOrd="0" destOrd="0" presId="urn:microsoft.com/office/officeart/2005/8/layout/vList5"/>
    <dgm:cxn modelId="{7E23D91D-E712-4C7D-9287-3E878EF0CDC4}" srcId="{8F1141DD-C397-44FE-AAEC-2CDCE0F0CF44}" destId="{2B59E75B-6AEF-4B09-B7E5-BF7463298306}" srcOrd="0" destOrd="0" parTransId="{F55C145B-9F1B-4A40-8EDE-D640C057EC72}" sibTransId="{9A02D79B-4098-44BE-8D4D-E8BBE2ACC912}"/>
    <dgm:cxn modelId="{273A429E-D5D7-4ECA-B77C-DDD3AE14DF77}" type="presOf" srcId="{2B59E75B-6AEF-4B09-B7E5-BF7463298306}" destId="{70E9BAB2-7860-4B74-98BF-3E9B06DF4BBE}" srcOrd="0" destOrd="0" presId="urn:microsoft.com/office/officeart/2005/8/layout/vList5"/>
    <dgm:cxn modelId="{BD608EA9-6F98-4753-B63D-CC896668B390}" type="presOf" srcId="{8F1141DD-C397-44FE-AAEC-2CDCE0F0CF44}" destId="{A3431B8A-AA2F-468C-8EB4-5C0831BFA697}" srcOrd="0" destOrd="0" presId="urn:microsoft.com/office/officeart/2005/8/layout/vList5"/>
    <dgm:cxn modelId="{C645636B-5933-4900-91CC-F881984ED64B}" srcId="{8F1141DD-C397-44FE-AAEC-2CDCE0F0CF44}" destId="{4AFEC594-6C38-4787-8FC5-AFF3625B5A83}" srcOrd="1" destOrd="0" parTransId="{27210BDC-7445-45F5-AACD-5E5DC1142DFE}" sibTransId="{420A2A6B-695D-4718-82F6-C74B294B63E4}"/>
    <dgm:cxn modelId="{A0921EDA-BF91-484C-AF07-F5397EDE1231}" type="presParOf" srcId="{A3431B8A-AA2F-468C-8EB4-5C0831BFA697}" destId="{22E85CA3-B9EE-4E02-B4FA-4841592C4380}" srcOrd="0" destOrd="0" presId="urn:microsoft.com/office/officeart/2005/8/layout/vList5"/>
    <dgm:cxn modelId="{9DF87C73-D058-412D-819A-33C618FA94A6}" type="presParOf" srcId="{22E85CA3-B9EE-4E02-B4FA-4841592C4380}" destId="{70E9BAB2-7860-4B74-98BF-3E9B06DF4BBE}" srcOrd="0" destOrd="0" presId="urn:microsoft.com/office/officeart/2005/8/layout/vList5"/>
    <dgm:cxn modelId="{B45D41FA-83E0-4A73-AF8A-7759B13A4CF4}" type="presParOf" srcId="{A3431B8A-AA2F-468C-8EB4-5C0831BFA697}" destId="{B9921444-464F-4F09-9820-8A5BDD9377EF}" srcOrd="1" destOrd="0" presId="urn:microsoft.com/office/officeart/2005/8/layout/vList5"/>
    <dgm:cxn modelId="{C149F331-AF00-48C6-8469-B00BCACA2F50}" type="presParOf" srcId="{A3431B8A-AA2F-468C-8EB4-5C0831BFA697}" destId="{A87421DA-8C5E-4CDF-A6EB-13B153345BA0}" srcOrd="2" destOrd="0" presId="urn:microsoft.com/office/officeart/2005/8/layout/vList5"/>
    <dgm:cxn modelId="{86FC24FA-CF5A-48B3-A3A8-66BC20E95883}" type="presParOf" srcId="{A87421DA-8C5E-4CDF-A6EB-13B153345BA0}" destId="{51ECB42F-DD3D-4941-B64E-E260503E0E9C}" srcOrd="0"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F1141DD-C397-44FE-AAEC-2CDCE0F0CF4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98F68D97-4130-449C-AA0E-AF5BC658FEAC}">
      <dgm:prSet phldrT="[Текст]" custT="1"/>
      <dgm:spPr>
        <a:solidFill>
          <a:schemeClr val="accent6">
            <a:lumMod val="20000"/>
            <a:lumOff val="80000"/>
            <a:alpha val="90000"/>
          </a:schemeClr>
        </a:solidFill>
      </dgm:spPr>
      <dgm:t>
        <a:bodyPr/>
        <a:lstStyle/>
        <a:p>
          <a:pPr algn="just"/>
          <a:r>
            <a:rPr lang="ru-RU" sz="2800" b="1" dirty="0" smtClean="0">
              <a:solidFill>
                <a:schemeClr val="tx1"/>
              </a:solidFill>
              <a:latin typeface="Times New Roman" pitchFamily="18" charset="0"/>
              <a:cs typeface="Times New Roman" pitchFamily="18" charset="0"/>
            </a:rPr>
            <a:t>• уважать честь и достоинство участников образовательных отношений;  </a:t>
          </a:r>
          <a:endParaRPr lang="ru-RU" sz="2800" b="1" dirty="0">
            <a:solidFill>
              <a:schemeClr val="tx1"/>
            </a:solidFill>
            <a:latin typeface="Times New Roman" pitchFamily="18" charset="0"/>
            <a:cs typeface="Times New Roman" pitchFamily="18" charset="0"/>
          </a:endParaRPr>
        </a:p>
      </dgm:t>
    </dgm:pt>
    <dgm:pt modelId="{D2F41673-4ADC-47DC-AACC-79F3E4AD729F}" type="parTrans" cxnId="{99855A25-1346-404D-B867-B3E3F5EC6F6D}">
      <dgm:prSet/>
      <dgm:spPr/>
      <dgm:t>
        <a:bodyPr/>
        <a:lstStyle/>
        <a:p>
          <a:endParaRPr lang="ru-RU"/>
        </a:p>
      </dgm:t>
    </dgm:pt>
    <dgm:pt modelId="{966F3A87-2E27-4E46-9637-9D6286241B1B}" type="sibTrans" cxnId="{99855A25-1346-404D-B867-B3E3F5EC6F6D}">
      <dgm:prSet/>
      <dgm:spPr/>
      <dgm:t>
        <a:bodyPr/>
        <a:lstStyle/>
        <a:p>
          <a:endParaRPr lang="ru-RU"/>
        </a:p>
      </dgm:t>
    </dgm:pt>
    <dgm:pt modelId="{6A9A997A-75CF-406F-BE70-245FD06E4A1D}">
      <dgm:prSet phldrT="[Текст]" custT="1"/>
      <dgm:spPr>
        <a:solidFill>
          <a:srgbClr val="F5ECFE">
            <a:alpha val="89804"/>
          </a:srgbClr>
        </a:solidFill>
        <a:ln>
          <a:solidFill>
            <a:schemeClr val="accent1">
              <a:lumMod val="20000"/>
              <a:lumOff val="80000"/>
              <a:alpha val="90000"/>
            </a:schemeClr>
          </a:solidFill>
        </a:ln>
      </dgm:spPr>
      <dgm:t>
        <a:bodyPr/>
        <a:lstStyle/>
        <a:p>
          <a:pPr algn="just"/>
          <a:r>
            <a:rPr lang="ru-RU" sz="2000" b="1" dirty="0" smtClean="0">
              <a:solidFill>
                <a:schemeClr val="tx1"/>
              </a:solidFill>
              <a:latin typeface="Times New Roman" pitchFamily="18" charset="0"/>
              <a:cs typeface="Times New Roman" pitchFamily="18" charset="0"/>
            </a:rPr>
            <a:t>• </a:t>
          </a:r>
          <a:r>
            <a:rPr lang="ru-RU" sz="2800" b="1" dirty="0" smtClean="0">
              <a:solidFill>
                <a:schemeClr val="tx1"/>
              </a:solidFill>
              <a:latin typeface="Times New Roman" pitchFamily="18" charset="0"/>
              <a:cs typeface="Times New Roman" pitchFamily="18" charset="0"/>
            </a:rPr>
            <a:t>развивать у обучающихся познавательную активность, творческие способности;</a:t>
          </a:r>
          <a:endParaRPr lang="ru-RU" sz="2800" b="1" dirty="0">
            <a:solidFill>
              <a:schemeClr val="tx1"/>
            </a:solidFill>
            <a:latin typeface="Times New Roman" pitchFamily="18" charset="0"/>
            <a:cs typeface="Times New Roman" pitchFamily="18" charset="0"/>
          </a:endParaRPr>
        </a:p>
      </dgm:t>
    </dgm:pt>
    <dgm:pt modelId="{557840CC-1034-410E-985E-32C4AD8D377B}" type="parTrans" cxnId="{97E824AB-E1FB-4B7D-A3A6-A7400C728B67}">
      <dgm:prSet/>
      <dgm:spPr/>
      <dgm:t>
        <a:bodyPr/>
        <a:lstStyle/>
        <a:p>
          <a:endParaRPr lang="ru-RU"/>
        </a:p>
      </dgm:t>
    </dgm:pt>
    <dgm:pt modelId="{74DBDCA4-488C-437E-945A-A2A593FD4257}" type="sibTrans" cxnId="{97E824AB-E1FB-4B7D-A3A6-A7400C728B67}">
      <dgm:prSet/>
      <dgm:spPr/>
      <dgm:t>
        <a:bodyPr/>
        <a:lstStyle/>
        <a:p>
          <a:endParaRPr lang="ru-RU"/>
        </a:p>
      </dgm:t>
    </dgm:pt>
    <dgm:pt modelId="{A3431B8A-AA2F-468C-8EB4-5C0831BFA697}" type="pres">
      <dgm:prSet presAssocID="{8F1141DD-C397-44FE-AAEC-2CDCE0F0CF44}" presName="Name0" presStyleCnt="0">
        <dgm:presLayoutVars>
          <dgm:dir/>
          <dgm:animLvl val="lvl"/>
          <dgm:resizeHandles val="exact"/>
        </dgm:presLayoutVars>
      </dgm:prSet>
      <dgm:spPr/>
      <dgm:t>
        <a:bodyPr/>
        <a:lstStyle/>
        <a:p>
          <a:endParaRPr lang="ru-RU"/>
        </a:p>
      </dgm:t>
    </dgm:pt>
    <dgm:pt modelId="{6C002997-14C0-49D7-BB68-AB2A046FBC5E}" type="pres">
      <dgm:prSet presAssocID="{98F68D97-4130-449C-AA0E-AF5BC658FEAC}" presName="linNode" presStyleCnt="0"/>
      <dgm:spPr/>
    </dgm:pt>
    <dgm:pt modelId="{DAC59007-CF07-4B36-9458-E67997687A66}" type="pres">
      <dgm:prSet presAssocID="{98F68D97-4130-449C-AA0E-AF5BC658FEAC}" presName="parentText" presStyleLbl="node1" presStyleIdx="0" presStyleCnt="2" custScaleX="277778" custLinFactNeighborX="-136" custLinFactNeighborY="-2">
        <dgm:presLayoutVars>
          <dgm:chMax val="1"/>
          <dgm:bulletEnabled val="1"/>
        </dgm:presLayoutVars>
      </dgm:prSet>
      <dgm:spPr/>
      <dgm:t>
        <a:bodyPr/>
        <a:lstStyle/>
        <a:p>
          <a:endParaRPr lang="ru-RU"/>
        </a:p>
      </dgm:t>
    </dgm:pt>
    <dgm:pt modelId="{A801F73A-F1FD-4380-A9AA-D126B818D8D8}" type="pres">
      <dgm:prSet presAssocID="{966F3A87-2E27-4E46-9637-9D6286241B1B}" presName="sp" presStyleCnt="0"/>
      <dgm:spPr/>
    </dgm:pt>
    <dgm:pt modelId="{0036C99D-3AE8-4BA0-B04D-32638D70024C}" type="pres">
      <dgm:prSet presAssocID="{6A9A997A-75CF-406F-BE70-245FD06E4A1D}" presName="linNode" presStyleCnt="0"/>
      <dgm:spPr/>
    </dgm:pt>
    <dgm:pt modelId="{584ADDD7-5F1E-4881-B0AC-D71F80BB3F51}" type="pres">
      <dgm:prSet presAssocID="{6A9A997A-75CF-406F-BE70-245FD06E4A1D}" presName="parentText" presStyleLbl="node1" presStyleIdx="1" presStyleCnt="2" custScaleX="276996" custLinFactNeighborX="-4587" custLinFactNeighborY="2352">
        <dgm:presLayoutVars>
          <dgm:chMax val="1"/>
          <dgm:bulletEnabled val="1"/>
        </dgm:presLayoutVars>
      </dgm:prSet>
      <dgm:spPr/>
      <dgm:t>
        <a:bodyPr/>
        <a:lstStyle/>
        <a:p>
          <a:endParaRPr lang="ru-RU"/>
        </a:p>
      </dgm:t>
    </dgm:pt>
  </dgm:ptLst>
  <dgm:cxnLst>
    <dgm:cxn modelId="{99855A25-1346-404D-B867-B3E3F5EC6F6D}" srcId="{8F1141DD-C397-44FE-AAEC-2CDCE0F0CF44}" destId="{98F68D97-4130-449C-AA0E-AF5BC658FEAC}" srcOrd="0" destOrd="0" parTransId="{D2F41673-4ADC-47DC-AACC-79F3E4AD729F}" sibTransId="{966F3A87-2E27-4E46-9637-9D6286241B1B}"/>
    <dgm:cxn modelId="{97E824AB-E1FB-4B7D-A3A6-A7400C728B67}" srcId="{8F1141DD-C397-44FE-AAEC-2CDCE0F0CF44}" destId="{6A9A997A-75CF-406F-BE70-245FD06E4A1D}" srcOrd="1" destOrd="0" parTransId="{557840CC-1034-410E-985E-32C4AD8D377B}" sibTransId="{74DBDCA4-488C-437E-945A-A2A593FD4257}"/>
    <dgm:cxn modelId="{CA40D660-AD8A-464A-AA98-5061BAF02035}" type="presOf" srcId="{6A9A997A-75CF-406F-BE70-245FD06E4A1D}" destId="{584ADDD7-5F1E-4881-B0AC-D71F80BB3F51}" srcOrd="0" destOrd="0" presId="urn:microsoft.com/office/officeart/2005/8/layout/vList5"/>
    <dgm:cxn modelId="{30B0C8FE-EB23-47F5-9493-E64D8A4A788C}" type="presOf" srcId="{8F1141DD-C397-44FE-AAEC-2CDCE0F0CF44}" destId="{A3431B8A-AA2F-468C-8EB4-5C0831BFA697}" srcOrd="0" destOrd="0" presId="urn:microsoft.com/office/officeart/2005/8/layout/vList5"/>
    <dgm:cxn modelId="{B4AF9F72-10DF-4E36-8C27-A017AC308BFE}" type="presOf" srcId="{98F68D97-4130-449C-AA0E-AF5BC658FEAC}" destId="{DAC59007-CF07-4B36-9458-E67997687A66}" srcOrd="0" destOrd="0" presId="urn:microsoft.com/office/officeart/2005/8/layout/vList5"/>
    <dgm:cxn modelId="{00B0C1E8-ABCB-4EB3-88D8-1D74E4C1330C}" type="presParOf" srcId="{A3431B8A-AA2F-468C-8EB4-5C0831BFA697}" destId="{6C002997-14C0-49D7-BB68-AB2A046FBC5E}" srcOrd="0" destOrd="0" presId="urn:microsoft.com/office/officeart/2005/8/layout/vList5"/>
    <dgm:cxn modelId="{EE721C14-2626-47A9-B0A4-A087DE7C95D5}" type="presParOf" srcId="{6C002997-14C0-49D7-BB68-AB2A046FBC5E}" destId="{DAC59007-CF07-4B36-9458-E67997687A66}" srcOrd="0" destOrd="0" presId="urn:microsoft.com/office/officeart/2005/8/layout/vList5"/>
    <dgm:cxn modelId="{82F5E409-02B2-4CCA-9516-8902A307EC96}" type="presParOf" srcId="{A3431B8A-AA2F-468C-8EB4-5C0831BFA697}" destId="{A801F73A-F1FD-4380-A9AA-D126B818D8D8}" srcOrd="1" destOrd="0" presId="urn:microsoft.com/office/officeart/2005/8/layout/vList5"/>
    <dgm:cxn modelId="{A4E4A515-B4BF-4AA4-82E1-E0CA61B3C92E}" type="presParOf" srcId="{A3431B8A-AA2F-468C-8EB4-5C0831BFA697}" destId="{0036C99D-3AE8-4BA0-B04D-32638D70024C}" srcOrd="2" destOrd="0" presId="urn:microsoft.com/office/officeart/2005/8/layout/vList5"/>
    <dgm:cxn modelId="{DFEAE5C5-5F9E-4416-B0AB-5109D7AF3AC3}" type="presParOf" srcId="{0036C99D-3AE8-4BA0-B04D-32638D70024C}" destId="{584ADDD7-5F1E-4881-B0AC-D71F80BB3F51}" srcOrd="0" destOrd="0" presId="urn:microsoft.com/office/officeart/2005/8/layout/vList5"/>
  </dgm:cxnLst>
  <dgm:bg/>
  <dgm:whole/>
  <dgm:extLst>
    <a:ext uri="http://schemas.microsoft.com/office/drawing/2008/diagram">
      <dsp:dataModelExt xmlns:dsp="http://schemas.microsoft.com/office/drawing/2008/diagram" xmlns=""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F1141DD-C397-44FE-AAEC-2CDCE0F0CF4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8E80D93F-F3B3-4C79-9094-A0B0C431D3A1}">
      <dgm:prSet phldrT="[Текст]" custT="1"/>
      <dgm:spPr>
        <a:solidFill>
          <a:schemeClr val="accent1">
            <a:lumMod val="20000"/>
            <a:lumOff val="80000"/>
          </a:schemeClr>
        </a:solidFill>
      </dgm:spPr>
      <dgm:t>
        <a:bodyPr/>
        <a:lstStyle/>
        <a:p>
          <a:pPr algn="just"/>
          <a:r>
            <a:rPr lang="ru-RU" sz="2800" b="1" dirty="0" smtClean="0">
              <a:solidFill>
                <a:schemeClr val="tx1"/>
              </a:solidFill>
              <a:latin typeface="Times New Roman" pitchFamily="18" charset="0"/>
              <a:cs typeface="Times New Roman" pitchFamily="18" charset="0"/>
            </a:rPr>
            <a:t>• применять педагогически обоснованные формы, методы обучения и воспитания; </a:t>
          </a:r>
          <a:endParaRPr lang="ru-RU" sz="2800" b="1" dirty="0">
            <a:solidFill>
              <a:schemeClr val="tx1"/>
            </a:solidFill>
            <a:latin typeface="Times New Roman" pitchFamily="18" charset="0"/>
            <a:cs typeface="Times New Roman" pitchFamily="18" charset="0"/>
          </a:endParaRPr>
        </a:p>
      </dgm:t>
    </dgm:pt>
    <dgm:pt modelId="{C774CF70-9660-4E7A-B034-CD2726FC8A9D}" type="parTrans" cxnId="{93730C26-70FF-4E61-839E-F8A668FCA1E7}">
      <dgm:prSet/>
      <dgm:spPr/>
      <dgm:t>
        <a:bodyPr/>
        <a:lstStyle/>
        <a:p>
          <a:endParaRPr lang="ru-RU"/>
        </a:p>
      </dgm:t>
    </dgm:pt>
    <dgm:pt modelId="{EC029A59-87BE-4E84-84E9-B20D0BE51030}" type="sibTrans" cxnId="{93730C26-70FF-4E61-839E-F8A668FCA1E7}">
      <dgm:prSet/>
      <dgm:spPr/>
      <dgm:t>
        <a:bodyPr/>
        <a:lstStyle/>
        <a:p>
          <a:endParaRPr lang="ru-RU"/>
        </a:p>
      </dgm:t>
    </dgm:pt>
    <dgm:pt modelId="{3F4D5956-6913-458C-9F45-03CD5BC6325F}">
      <dgm:prSet phldrT="[Текст]" custT="1"/>
      <dgm:spPr>
        <a:solidFill>
          <a:schemeClr val="bg2">
            <a:lumMod val="90000"/>
            <a:alpha val="90000"/>
          </a:schemeClr>
        </a:solidFill>
      </dgm:spPr>
      <dgm:t>
        <a:bodyPr/>
        <a:lstStyle/>
        <a:p>
          <a:pPr algn="just"/>
          <a:r>
            <a:rPr lang="ru-RU" sz="2800" b="1" dirty="0" smtClean="0">
              <a:solidFill>
                <a:schemeClr val="tx1"/>
              </a:solidFill>
              <a:latin typeface="Times New Roman" pitchFamily="18" charset="0"/>
              <a:cs typeface="Times New Roman" pitchFamily="18" charset="0"/>
            </a:rPr>
            <a:t>• учитывать особенности психофизического развития обучающихся и их здоровья;</a:t>
          </a:r>
          <a:endParaRPr lang="ru-RU" sz="2800" b="1" dirty="0">
            <a:solidFill>
              <a:schemeClr val="tx1"/>
            </a:solidFill>
            <a:latin typeface="Times New Roman" pitchFamily="18" charset="0"/>
            <a:cs typeface="Times New Roman" pitchFamily="18" charset="0"/>
          </a:endParaRPr>
        </a:p>
      </dgm:t>
    </dgm:pt>
    <dgm:pt modelId="{BA897325-5FA6-4906-BF36-6E8847A82D55}" type="sibTrans" cxnId="{3CB9FDD8-EBE2-4306-A4AA-C7DD69686880}">
      <dgm:prSet/>
      <dgm:spPr/>
      <dgm:t>
        <a:bodyPr/>
        <a:lstStyle/>
        <a:p>
          <a:endParaRPr lang="ru-RU"/>
        </a:p>
      </dgm:t>
    </dgm:pt>
    <dgm:pt modelId="{8AA1F79A-E9FF-4C13-B625-8D05F4EA4800}" type="parTrans" cxnId="{3CB9FDD8-EBE2-4306-A4AA-C7DD69686880}">
      <dgm:prSet/>
      <dgm:spPr/>
      <dgm:t>
        <a:bodyPr/>
        <a:lstStyle/>
        <a:p>
          <a:endParaRPr lang="ru-RU"/>
        </a:p>
      </dgm:t>
    </dgm:pt>
    <dgm:pt modelId="{A3431B8A-AA2F-468C-8EB4-5C0831BFA697}" type="pres">
      <dgm:prSet presAssocID="{8F1141DD-C397-44FE-AAEC-2CDCE0F0CF44}" presName="Name0" presStyleCnt="0">
        <dgm:presLayoutVars>
          <dgm:dir/>
          <dgm:animLvl val="lvl"/>
          <dgm:resizeHandles val="exact"/>
        </dgm:presLayoutVars>
      </dgm:prSet>
      <dgm:spPr/>
      <dgm:t>
        <a:bodyPr/>
        <a:lstStyle/>
        <a:p>
          <a:endParaRPr lang="ru-RU"/>
        </a:p>
      </dgm:t>
    </dgm:pt>
    <dgm:pt modelId="{85D803E5-16A2-4BAB-AD07-31A8EB989081}" type="pres">
      <dgm:prSet presAssocID="{8E80D93F-F3B3-4C79-9094-A0B0C431D3A1}" presName="linNode" presStyleCnt="0"/>
      <dgm:spPr/>
    </dgm:pt>
    <dgm:pt modelId="{1CFA0F27-A6EF-4887-84B5-AE3A43F6D360}" type="pres">
      <dgm:prSet presAssocID="{8E80D93F-F3B3-4C79-9094-A0B0C431D3A1}" presName="parentText" presStyleLbl="node1" presStyleIdx="0" presStyleCnt="2" custScaleX="277778" custLinFactNeighborX="-136" custLinFactNeighborY="-2">
        <dgm:presLayoutVars>
          <dgm:chMax val="1"/>
          <dgm:bulletEnabled val="1"/>
        </dgm:presLayoutVars>
      </dgm:prSet>
      <dgm:spPr/>
      <dgm:t>
        <a:bodyPr/>
        <a:lstStyle/>
        <a:p>
          <a:endParaRPr lang="ru-RU"/>
        </a:p>
      </dgm:t>
    </dgm:pt>
    <dgm:pt modelId="{B33E94F1-A281-4DAE-9501-3AD9A8F059BE}" type="pres">
      <dgm:prSet presAssocID="{EC029A59-87BE-4E84-84E9-B20D0BE51030}" presName="sp" presStyleCnt="0"/>
      <dgm:spPr/>
    </dgm:pt>
    <dgm:pt modelId="{6D5A7913-9F9B-4DB4-8255-4BB8BC26DC05}" type="pres">
      <dgm:prSet presAssocID="{3F4D5956-6913-458C-9F45-03CD5BC6325F}" presName="linNode" presStyleCnt="0"/>
      <dgm:spPr/>
    </dgm:pt>
    <dgm:pt modelId="{E833855F-735A-4336-81EC-3425097AE354}" type="pres">
      <dgm:prSet presAssocID="{3F4D5956-6913-458C-9F45-03CD5BC6325F}" presName="parentText" presStyleLbl="node1" presStyleIdx="1" presStyleCnt="2" custScaleX="277281">
        <dgm:presLayoutVars>
          <dgm:chMax val="1"/>
          <dgm:bulletEnabled val="1"/>
        </dgm:presLayoutVars>
      </dgm:prSet>
      <dgm:spPr/>
      <dgm:t>
        <a:bodyPr/>
        <a:lstStyle/>
        <a:p>
          <a:endParaRPr lang="ru-RU"/>
        </a:p>
      </dgm:t>
    </dgm:pt>
  </dgm:ptLst>
  <dgm:cxnLst>
    <dgm:cxn modelId="{B71DABF5-1231-4C00-9E9B-E6EE7B9B8743}" type="presOf" srcId="{3F4D5956-6913-458C-9F45-03CD5BC6325F}" destId="{E833855F-735A-4336-81EC-3425097AE354}" srcOrd="0" destOrd="0" presId="urn:microsoft.com/office/officeart/2005/8/layout/vList5"/>
    <dgm:cxn modelId="{3CB9FDD8-EBE2-4306-A4AA-C7DD69686880}" srcId="{8F1141DD-C397-44FE-AAEC-2CDCE0F0CF44}" destId="{3F4D5956-6913-458C-9F45-03CD5BC6325F}" srcOrd="1" destOrd="0" parTransId="{8AA1F79A-E9FF-4C13-B625-8D05F4EA4800}" sibTransId="{BA897325-5FA6-4906-BF36-6E8847A82D55}"/>
    <dgm:cxn modelId="{D8F5BB83-C1B2-4578-A544-3D0C8624942F}" type="presOf" srcId="{8E80D93F-F3B3-4C79-9094-A0B0C431D3A1}" destId="{1CFA0F27-A6EF-4887-84B5-AE3A43F6D360}" srcOrd="0" destOrd="0" presId="urn:microsoft.com/office/officeart/2005/8/layout/vList5"/>
    <dgm:cxn modelId="{419F83B7-2FB6-4694-A70D-86835B07C23F}" type="presOf" srcId="{8F1141DD-C397-44FE-AAEC-2CDCE0F0CF44}" destId="{A3431B8A-AA2F-468C-8EB4-5C0831BFA697}" srcOrd="0" destOrd="0" presId="urn:microsoft.com/office/officeart/2005/8/layout/vList5"/>
    <dgm:cxn modelId="{93730C26-70FF-4E61-839E-F8A668FCA1E7}" srcId="{8F1141DD-C397-44FE-AAEC-2CDCE0F0CF44}" destId="{8E80D93F-F3B3-4C79-9094-A0B0C431D3A1}" srcOrd="0" destOrd="0" parTransId="{C774CF70-9660-4E7A-B034-CD2726FC8A9D}" sibTransId="{EC029A59-87BE-4E84-84E9-B20D0BE51030}"/>
    <dgm:cxn modelId="{18B07F0F-393B-4D5C-B65A-7F3D8D7B05C5}" type="presParOf" srcId="{A3431B8A-AA2F-468C-8EB4-5C0831BFA697}" destId="{85D803E5-16A2-4BAB-AD07-31A8EB989081}" srcOrd="0" destOrd="0" presId="urn:microsoft.com/office/officeart/2005/8/layout/vList5"/>
    <dgm:cxn modelId="{2FAA81AF-E4B0-44E2-9F48-52E218B27BF6}" type="presParOf" srcId="{85D803E5-16A2-4BAB-AD07-31A8EB989081}" destId="{1CFA0F27-A6EF-4887-84B5-AE3A43F6D360}" srcOrd="0" destOrd="0" presId="urn:microsoft.com/office/officeart/2005/8/layout/vList5"/>
    <dgm:cxn modelId="{4F420317-4688-45F5-8928-FCC27ECFBC47}" type="presParOf" srcId="{A3431B8A-AA2F-468C-8EB4-5C0831BFA697}" destId="{B33E94F1-A281-4DAE-9501-3AD9A8F059BE}" srcOrd="1" destOrd="0" presId="urn:microsoft.com/office/officeart/2005/8/layout/vList5"/>
    <dgm:cxn modelId="{37065A63-FC14-4414-9CED-F380AA590AB5}" type="presParOf" srcId="{A3431B8A-AA2F-468C-8EB4-5C0831BFA697}" destId="{6D5A7913-9F9B-4DB4-8255-4BB8BC26DC05}" srcOrd="2" destOrd="0" presId="urn:microsoft.com/office/officeart/2005/8/layout/vList5"/>
    <dgm:cxn modelId="{169C79F1-68B5-41BA-837F-592A05040A11}" type="presParOf" srcId="{6D5A7913-9F9B-4DB4-8255-4BB8BC26DC05}" destId="{E833855F-735A-4336-81EC-3425097AE354}" srcOrd="0" destOrd="0" presId="urn:microsoft.com/office/officeart/2005/8/layout/vList5"/>
  </dgm:cxnLst>
  <dgm:bg/>
  <dgm:whole/>
  <dgm:extLst>
    <a:ext uri="http://schemas.microsoft.com/office/drawing/2008/diagram">
      <dsp:dataModelExt xmlns:dsp="http://schemas.microsoft.com/office/drawing/2008/diagram" xmlns="" relId="rId1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F1141DD-C397-44FE-AAEC-2CDCE0F0CF4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2B59E75B-6AEF-4B09-B7E5-BF7463298306}">
      <dgm:prSet phldrT="[Текст]" custT="1"/>
      <dgm:spPr>
        <a:solidFill>
          <a:schemeClr val="accent4">
            <a:lumMod val="20000"/>
            <a:lumOff val="80000"/>
            <a:alpha val="90000"/>
          </a:schemeClr>
        </a:solidFill>
      </dgm:spPr>
      <dgm:t>
        <a:bodyPr/>
        <a:lstStyle/>
        <a:p>
          <a:pPr algn="just"/>
          <a:r>
            <a:rPr lang="ru-RU" sz="2800" b="1" dirty="0" smtClean="0">
              <a:solidFill>
                <a:schemeClr val="tx1"/>
              </a:solidFill>
              <a:latin typeface="Times New Roman" pitchFamily="18" charset="0"/>
              <a:cs typeface="Times New Roman" pitchFamily="18" charset="0"/>
            </a:rPr>
            <a:t>• систематически повышать свой профессиональный уровень;</a:t>
          </a:r>
          <a:endParaRPr lang="ru-RU" sz="2800" b="1" dirty="0">
            <a:solidFill>
              <a:schemeClr val="tx1"/>
            </a:solidFill>
            <a:latin typeface="Times New Roman" pitchFamily="18" charset="0"/>
            <a:cs typeface="Times New Roman" pitchFamily="18" charset="0"/>
          </a:endParaRPr>
        </a:p>
      </dgm:t>
    </dgm:pt>
    <dgm:pt modelId="{F55C145B-9F1B-4A40-8EDE-D640C057EC72}" type="parTrans" cxnId="{7E23D91D-E712-4C7D-9287-3E878EF0CDC4}">
      <dgm:prSet/>
      <dgm:spPr/>
      <dgm:t>
        <a:bodyPr/>
        <a:lstStyle/>
        <a:p>
          <a:endParaRPr lang="ru-RU"/>
        </a:p>
      </dgm:t>
    </dgm:pt>
    <dgm:pt modelId="{9A02D79B-4098-44BE-8D4D-E8BBE2ACC912}" type="sibTrans" cxnId="{7E23D91D-E712-4C7D-9287-3E878EF0CDC4}">
      <dgm:prSet/>
      <dgm:spPr/>
      <dgm:t>
        <a:bodyPr/>
        <a:lstStyle/>
        <a:p>
          <a:endParaRPr lang="ru-RU"/>
        </a:p>
      </dgm:t>
    </dgm:pt>
    <dgm:pt modelId="{4AFEC594-6C38-4787-8FC5-AFF3625B5A83}">
      <dgm:prSet phldrT="[Текст]" custT="1"/>
      <dgm:spPr>
        <a:solidFill>
          <a:srgbClr val="E5FFE6">
            <a:alpha val="89804"/>
          </a:srgbClr>
        </a:solidFill>
      </dgm:spPr>
      <dgm:t>
        <a:bodyPr/>
        <a:lstStyle/>
        <a:p>
          <a:pPr algn="just"/>
          <a:r>
            <a:rPr lang="ru-RU" sz="2800" b="1" dirty="0" smtClean="0">
              <a:solidFill>
                <a:schemeClr val="tx1"/>
              </a:solidFill>
              <a:latin typeface="Times New Roman" pitchFamily="18" charset="0"/>
              <a:cs typeface="Times New Roman" pitchFamily="18" charset="0"/>
            </a:rPr>
            <a:t>• проходить аттестацию на соответствие занимаемой должности;</a:t>
          </a:r>
          <a:endParaRPr lang="ru-RU" sz="2800" b="1" dirty="0">
            <a:solidFill>
              <a:schemeClr val="tx1"/>
            </a:solidFill>
            <a:latin typeface="Times New Roman" pitchFamily="18" charset="0"/>
            <a:cs typeface="Times New Roman" pitchFamily="18" charset="0"/>
          </a:endParaRPr>
        </a:p>
      </dgm:t>
    </dgm:pt>
    <dgm:pt modelId="{27210BDC-7445-45F5-AACD-5E5DC1142DFE}" type="parTrans" cxnId="{C645636B-5933-4900-91CC-F881984ED64B}">
      <dgm:prSet/>
      <dgm:spPr/>
      <dgm:t>
        <a:bodyPr/>
        <a:lstStyle/>
        <a:p>
          <a:endParaRPr lang="ru-RU"/>
        </a:p>
      </dgm:t>
    </dgm:pt>
    <dgm:pt modelId="{420A2A6B-695D-4718-82F6-C74B294B63E4}" type="sibTrans" cxnId="{C645636B-5933-4900-91CC-F881984ED64B}">
      <dgm:prSet/>
      <dgm:spPr/>
      <dgm:t>
        <a:bodyPr/>
        <a:lstStyle/>
        <a:p>
          <a:endParaRPr lang="ru-RU"/>
        </a:p>
      </dgm:t>
    </dgm:pt>
    <dgm:pt modelId="{A3431B8A-AA2F-468C-8EB4-5C0831BFA697}" type="pres">
      <dgm:prSet presAssocID="{8F1141DD-C397-44FE-AAEC-2CDCE0F0CF44}" presName="Name0" presStyleCnt="0">
        <dgm:presLayoutVars>
          <dgm:dir/>
          <dgm:animLvl val="lvl"/>
          <dgm:resizeHandles val="exact"/>
        </dgm:presLayoutVars>
      </dgm:prSet>
      <dgm:spPr/>
      <dgm:t>
        <a:bodyPr/>
        <a:lstStyle/>
        <a:p>
          <a:endParaRPr lang="ru-RU"/>
        </a:p>
      </dgm:t>
    </dgm:pt>
    <dgm:pt modelId="{22E85CA3-B9EE-4E02-B4FA-4841592C4380}" type="pres">
      <dgm:prSet presAssocID="{2B59E75B-6AEF-4B09-B7E5-BF7463298306}" presName="linNode" presStyleCnt="0"/>
      <dgm:spPr/>
    </dgm:pt>
    <dgm:pt modelId="{70E9BAB2-7860-4B74-98BF-3E9B06DF4BBE}" type="pres">
      <dgm:prSet presAssocID="{2B59E75B-6AEF-4B09-B7E5-BF7463298306}" presName="parentText" presStyleLbl="node1" presStyleIdx="0" presStyleCnt="2" custScaleX="277778" custScaleY="56027" custLinFactNeighborX="-136" custLinFactNeighborY="-399">
        <dgm:presLayoutVars>
          <dgm:chMax val="1"/>
          <dgm:bulletEnabled val="1"/>
        </dgm:presLayoutVars>
      </dgm:prSet>
      <dgm:spPr/>
      <dgm:t>
        <a:bodyPr/>
        <a:lstStyle/>
        <a:p>
          <a:endParaRPr lang="ru-RU"/>
        </a:p>
      </dgm:t>
    </dgm:pt>
    <dgm:pt modelId="{B9921444-464F-4F09-9820-8A5BDD9377EF}" type="pres">
      <dgm:prSet presAssocID="{9A02D79B-4098-44BE-8D4D-E8BBE2ACC912}" presName="sp" presStyleCnt="0"/>
      <dgm:spPr/>
    </dgm:pt>
    <dgm:pt modelId="{A87421DA-8C5E-4CDF-A6EB-13B153345BA0}" type="pres">
      <dgm:prSet presAssocID="{4AFEC594-6C38-4787-8FC5-AFF3625B5A83}" presName="linNode" presStyleCnt="0"/>
      <dgm:spPr/>
    </dgm:pt>
    <dgm:pt modelId="{51ECB42F-DD3D-4941-B64E-E260503E0E9C}" type="pres">
      <dgm:prSet presAssocID="{4AFEC594-6C38-4787-8FC5-AFF3625B5A83}" presName="parentText" presStyleLbl="node1" presStyleIdx="1" presStyleCnt="2" custScaleX="277778" custScaleY="52921" custLinFactNeighborY="-1429">
        <dgm:presLayoutVars>
          <dgm:chMax val="1"/>
          <dgm:bulletEnabled val="1"/>
        </dgm:presLayoutVars>
      </dgm:prSet>
      <dgm:spPr/>
      <dgm:t>
        <a:bodyPr/>
        <a:lstStyle/>
        <a:p>
          <a:endParaRPr lang="ru-RU"/>
        </a:p>
      </dgm:t>
    </dgm:pt>
  </dgm:ptLst>
  <dgm:cxnLst>
    <dgm:cxn modelId="{C645636B-5933-4900-91CC-F881984ED64B}" srcId="{8F1141DD-C397-44FE-AAEC-2CDCE0F0CF44}" destId="{4AFEC594-6C38-4787-8FC5-AFF3625B5A83}" srcOrd="1" destOrd="0" parTransId="{27210BDC-7445-45F5-AACD-5E5DC1142DFE}" sibTransId="{420A2A6B-695D-4718-82F6-C74B294B63E4}"/>
    <dgm:cxn modelId="{7E23D91D-E712-4C7D-9287-3E878EF0CDC4}" srcId="{8F1141DD-C397-44FE-AAEC-2CDCE0F0CF44}" destId="{2B59E75B-6AEF-4B09-B7E5-BF7463298306}" srcOrd="0" destOrd="0" parTransId="{F55C145B-9F1B-4A40-8EDE-D640C057EC72}" sibTransId="{9A02D79B-4098-44BE-8D4D-E8BBE2ACC912}"/>
    <dgm:cxn modelId="{F93ACDC9-E6E7-477B-9529-D7BEAC08D95E}" type="presOf" srcId="{2B59E75B-6AEF-4B09-B7E5-BF7463298306}" destId="{70E9BAB2-7860-4B74-98BF-3E9B06DF4BBE}" srcOrd="0" destOrd="0" presId="urn:microsoft.com/office/officeart/2005/8/layout/vList5"/>
    <dgm:cxn modelId="{4DDBB8B1-4664-4746-95E8-7780558A5094}" type="presOf" srcId="{4AFEC594-6C38-4787-8FC5-AFF3625B5A83}" destId="{51ECB42F-DD3D-4941-B64E-E260503E0E9C}" srcOrd="0" destOrd="0" presId="urn:microsoft.com/office/officeart/2005/8/layout/vList5"/>
    <dgm:cxn modelId="{20741394-0781-480D-A33B-2F1F824E3D34}" type="presOf" srcId="{8F1141DD-C397-44FE-AAEC-2CDCE0F0CF44}" destId="{A3431B8A-AA2F-468C-8EB4-5C0831BFA697}" srcOrd="0" destOrd="0" presId="urn:microsoft.com/office/officeart/2005/8/layout/vList5"/>
    <dgm:cxn modelId="{1056048A-C675-48A1-95A8-257C76AA856B}" type="presParOf" srcId="{A3431B8A-AA2F-468C-8EB4-5C0831BFA697}" destId="{22E85CA3-B9EE-4E02-B4FA-4841592C4380}" srcOrd="0" destOrd="0" presId="urn:microsoft.com/office/officeart/2005/8/layout/vList5"/>
    <dgm:cxn modelId="{6ED1F4E7-8C8B-4B79-9C56-0A15BA46D62D}" type="presParOf" srcId="{22E85CA3-B9EE-4E02-B4FA-4841592C4380}" destId="{70E9BAB2-7860-4B74-98BF-3E9B06DF4BBE}" srcOrd="0" destOrd="0" presId="urn:microsoft.com/office/officeart/2005/8/layout/vList5"/>
    <dgm:cxn modelId="{55E5A70F-6B77-4D85-8A75-B6660F73DD30}" type="presParOf" srcId="{A3431B8A-AA2F-468C-8EB4-5C0831BFA697}" destId="{B9921444-464F-4F09-9820-8A5BDD9377EF}" srcOrd="1" destOrd="0" presId="urn:microsoft.com/office/officeart/2005/8/layout/vList5"/>
    <dgm:cxn modelId="{99B7AFED-2FF8-4756-9A80-8B6D57892425}" type="presParOf" srcId="{A3431B8A-AA2F-468C-8EB4-5C0831BFA697}" destId="{A87421DA-8C5E-4CDF-A6EB-13B153345BA0}" srcOrd="2" destOrd="0" presId="urn:microsoft.com/office/officeart/2005/8/layout/vList5"/>
    <dgm:cxn modelId="{C2FF338C-93AA-41AA-A4E8-5F0831F38472}" type="presParOf" srcId="{A87421DA-8C5E-4CDF-A6EB-13B153345BA0}" destId="{51ECB42F-DD3D-4941-B64E-E260503E0E9C}" srcOrd="0"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F1141DD-C397-44FE-AAEC-2CDCE0F0CF4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6A9A997A-75CF-406F-BE70-245FD06E4A1D}">
      <dgm:prSet phldrT="[Текст]" custT="1"/>
      <dgm:spPr>
        <a:solidFill>
          <a:srgbClr val="F5ECFE">
            <a:alpha val="89804"/>
          </a:srgbClr>
        </a:solidFill>
        <a:ln>
          <a:solidFill>
            <a:schemeClr val="accent1">
              <a:lumMod val="20000"/>
              <a:lumOff val="80000"/>
              <a:alpha val="90000"/>
            </a:schemeClr>
          </a:solidFill>
        </a:ln>
      </dgm:spPr>
      <dgm:t>
        <a:bodyPr/>
        <a:lstStyle/>
        <a:p>
          <a:pPr algn="just"/>
          <a:r>
            <a:rPr lang="ru-RU" sz="2800" b="1" dirty="0" smtClean="0">
              <a:solidFill>
                <a:schemeClr val="tx1"/>
              </a:solidFill>
              <a:latin typeface="Times New Roman" pitchFamily="18" charset="0"/>
              <a:cs typeface="Times New Roman" pitchFamily="18" charset="0"/>
            </a:rPr>
            <a:t>• проходить предварительные, периодические,</a:t>
          </a:r>
          <a:r>
            <a:rPr lang="en-US" sz="2800" b="1" dirty="0" smtClean="0">
              <a:solidFill>
                <a:schemeClr val="tx1"/>
              </a:solidFill>
              <a:latin typeface="Times New Roman" pitchFamily="18" charset="0"/>
              <a:cs typeface="Times New Roman" pitchFamily="18" charset="0"/>
            </a:rPr>
            <a:t> </a:t>
          </a:r>
          <a:r>
            <a:rPr lang="ru-RU" sz="2800" b="1" dirty="0" smtClean="0">
              <a:solidFill>
                <a:schemeClr val="tx1"/>
              </a:solidFill>
              <a:latin typeface="Times New Roman" pitchFamily="18" charset="0"/>
              <a:cs typeface="Times New Roman" pitchFamily="18" charset="0"/>
            </a:rPr>
            <a:t>внеочередные медосмотры; </a:t>
          </a:r>
          <a:endParaRPr lang="ru-RU" sz="2800" b="1" dirty="0">
            <a:solidFill>
              <a:schemeClr val="tx1"/>
            </a:solidFill>
            <a:latin typeface="Times New Roman" pitchFamily="18" charset="0"/>
            <a:cs typeface="Times New Roman" pitchFamily="18" charset="0"/>
          </a:endParaRPr>
        </a:p>
      </dgm:t>
    </dgm:pt>
    <dgm:pt modelId="{557840CC-1034-410E-985E-32C4AD8D377B}" type="parTrans" cxnId="{97E824AB-E1FB-4B7D-A3A6-A7400C728B67}">
      <dgm:prSet/>
      <dgm:spPr/>
      <dgm:t>
        <a:bodyPr/>
        <a:lstStyle/>
        <a:p>
          <a:endParaRPr lang="ru-RU"/>
        </a:p>
      </dgm:t>
    </dgm:pt>
    <dgm:pt modelId="{74DBDCA4-488C-437E-945A-A2A593FD4257}" type="sibTrans" cxnId="{97E824AB-E1FB-4B7D-A3A6-A7400C728B67}">
      <dgm:prSet/>
      <dgm:spPr/>
      <dgm:t>
        <a:bodyPr/>
        <a:lstStyle/>
        <a:p>
          <a:endParaRPr lang="ru-RU"/>
        </a:p>
      </dgm:t>
    </dgm:pt>
    <dgm:pt modelId="{A3431B8A-AA2F-468C-8EB4-5C0831BFA697}" type="pres">
      <dgm:prSet presAssocID="{8F1141DD-C397-44FE-AAEC-2CDCE0F0CF44}" presName="Name0" presStyleCnt="0">
        <dgm:presLayoutVars>
          <dgm:dir/>
          <dgm:animLvl val="lvl"/>
          <dgm:resizeHandles val="exact"/>
        </dgm:presLayoutVars>
      </dgm:prSet>
      <dgm:spPr/>
      <dgm:t>
        <a:bodyPr/>
        <a:lstStyle/>
        <a:p>
          <a:endParaRPr lang="ru-RU"/>
        </a:p>
      </dgm:t>
    </dgm:pt>
    <dgm:pt modelId="{0036C99D-3AE8-4BA0-B04D-32638D70024C}" type="pres">
      <dgm:prSet presAssocID="{6A9A997A-75CF-406F-BE70-245FD06E4A1D}" presName="linNode" presStyleCnt="0"/>
      <dgm:spPr/>
    </dgm:pt>
    <dgm:pt modelId="{584ADDD7-5F1E-4881-B0AC-D71F80BB3F51}" type="pres">
      <dgm:prSet presAssocID="{6A9A997A-75CF-406F-BE70-245FD06E4A1D}" presName="parentText" presStyleLbl="node1" presStyleIdx="0" presStyleCnt="1" custScaleX="276996" custLinFactNeighborX="-4587" custLinFactNeighborY="2352">
        <dgm:presLayoutVars>
          <dgm:chMax val="1"/>
          <dgm:bulletEnabled val="1"/>
        </dgm:presLayoutVars>
      </dgm:prSet>
      <dgm:spPr/>
      <dgm:t>
        <a:bodyPr/>
        <a:lstStyle/>
        <a:p>
          <a:endParaRPr lang="ru-RU"/>
        </a:p>
      </dgm:t>
    </dgm:pt>
  </dgm:ptLst>
  <dgm:cxnLst>
    <dgm:cxn modelId="{93C49628-759A-478E-8270-4F2A1D7B4E24}" type="presOf" srcId="{6A9A997A-75CF-406F-BE70-245FD06E4A1D}" destId="{584ADDD7-5F1E-4881-B0AC-D71F80BB3F51}" srcOrd="0" destOrd="0" presId="urn:microsoft.com/office/officeart/2005/8/layout/vList5"/>
    <dgm:cxn modelId="{4474A344-8FA9-4BA6-8068-850736ECF850}" type="presOf" srcId="{8F1141DD-C397-44FE-AAEC-2CDCE0F0CF44}" destId="{A3431B8A-AA2F-468C-8EB4-5C0831BFA697}" srcOrd="0" destOrd="0" presId="urn:microsoft.com/office/officeart/2005/8/layout/vList5"/>
    <dgm:cxn modelId="{97E824AB-E1FB-4B7D-A3A6-A7400C728B67}" srcId="{8F1141DD-C397-44FE-AAEC-2CDCE0F0CF44}" destId="{6A9A997A-75CF-406F-BE70-245FD06E4A1D}" srcOrd="0" destOrd="0" parTransId="{557840CC-1034-410E-985E-32C4AD8D377B}" sibTransId="{74DBDCA4-488C-437E-945A-A2A593FD4257}"/>
    <dgm:cxn modelId="{E402A582-878C-4EF1-B628-93B40A8F6786}" type="presParOf" srcId="{A3431B8A-AA2F-468C-8EB4-5C0831BFA697}" destId="{0036C99D-3AE8-4BA0-B04D-32638D70024C}" srcOrd="0" destOrd="0" presId="urn:microsoft.com/office/officeart/2005/8/layout/vList5"/>
    <dgm:cxn modelId="{3A6951D1-E088-4FAC-A718-06C916B42BFA}" type="presParOf" srcId="{0036C99D-3AE8-4BA0-B04D-32638D70024C}" destId="{584ADDD7-5F1E-4881-B0AC-D71F80BB3F51}" srcOrd="0" destOrd="0" presId="urn:microsoft.com/office/officeart/2005/8/layout/vList5"/>
  </dgm:cxnLst>
  <dgm:bg/>
  <dgm:whole/>
  <dgm:extLst>
    <a:ext uri="http://schemas.microsoft.com/office/drawing/2008/diagram">
      <dsp:dataModelExt xmlns:dsp="http://schemas.microsoft.com/office/drawing/2008/diagram" xmlns="" relId="rId13"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F1141DD-C397-44FE-AAEC-2CDCE0F0CF4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6AC398CB-DFE2-4A88-8640-C85148F07714}">
      <dgm:prSet custT="1"/>
      <dgm:spPr>
        <a:solidFill>
          <a:schemeClr val="accent5">
            <a:lumMod val="20000"/>
            <a:lumOff val="80000"/>
          </a:schemeClr>
        </a:solidFill>
      </dgm:spPr>
      <dgm:t>
        <a:bodyPr/>
        <a:lstStyle/>
        <a:p>
          <a:pPr algn="just"/>
          <a:r>
            <a:rPr lang="ru-RU" sz="2800" b="1" dirty="0" smtClean="0">
              <a:solidFill>
                <a:schemeClr val="tx1"/>
              </a:solidFill>
              <a:latin typeface="Times New Roman" pitchFamily="18" charset="0"/>
              <a:cs typeface="Times New Roman" pitchFamily="18" charset="0"/>
            </a:rPr>
            <a:t>• проходить обучение и проверку знаний и навыков в области ОТ;</a:t>
          </a:r>
          <a:endParaRPr lang="ru-RU" sz="2800" b="1" dirty="0">
            <a:solidFill>
              <a:schemeClr val="tx1"/>
            </a:solidFill>
            <a:latin typeface="Times New Roman" pitchFamily="18" charset="0"/>
            <a:cs typeface="Times New Roman" pitchFamily="18" charset="0"/>
          </a:endParaRPr>
        </a:p>
      </dgm:t>
    </dgm:pt>
    <dgm:pt modelId="{1AF7583A-90BB-4BEF-9B69-DD7EF63BB0CA}" type="sibTrans" cxnId="{C7555FF6-DD04-49C0-B115-044DF1F8A3F8}">
      <dgm:prSet/>
      <dgm:spPr/>
      <dgm:t>
        <a:bodyPr/>
        <a:lstStyle/>
        <a:p>
          <a:endParaRPr lang="ru-RU"/>
        </a:p>
      </dgm:t>
    </dgm:pt>
    <dgm:pt modelId="{63180431-3F9A-4ABE-AFCE-5F7EF6A2BE04}" type="parTrans" cxnId="{C7555FF6-DD04-49C0-B115-044DF1F8A3F8}">
      <dgm:prSet/>
      <dgm:spPr/>
      <dgm:t>
        <a:bodyPr/>
        <a:lstStyle/>
        <a:p>
          <a:endParaRPr lang="ru-RU"/>
        </a:p>
      </dgm:t>
    </dgm:pt>
    <dgm:pt modelId="{3EB439EE-B764-43A0-96F9-966252551D96}">
      <dgm:prSet custT="1"/>
      <dgm:spPr>
        <a:solidFill>
          <a:srgbClr val="CED0A4"/>
        </a:solidFill>
      </dgm:spPr>
      <dgm:t>
        <a:bodyPr/>
        <a:lstStyle/>
        <a:p>
          <a:pPr algn="just"/>
          <a:r>
            <a:rPr lang="ru-RU" sz="2800" b="1" dirty="0" smtClean="0">
              <a:solidFill>
                <a:schemeClr val="tx1"/>
              </a:solidFill>
              <a:latin typeface="Times New Roman" pitchFamily="18" charset="0"/>
              <a:cs typeface="Times New Roman" pitchFamily="18" charset="0"/>
            </a:rPr>
            <a:t>• соблюдать правовые, нравственные, этические нормы, </a:t>
          </a:r>
          <a:r>
            <a:rPr lang="ru-RU" sz="2800" b="1" dirty="0" smtClean="0">
              <a:solidFill>
                <a:srgbClr val="0000FF"/>
              </a:solidFill>
              <a:latin typeface="Times New Roman" pitchFamily="18" charset="0"/>
              <a:cs typeface="Times New Roman" pitchFamily="18" charset="0"/>
            </a:rPr>
            <a:t>следовать требованиям профессиональной этики</a:t>
          </a:r>
          <a:r>
            <a:rPr lang="ru-RU" sz="2800" b="1" dirty="0" smtClean="0">
              <a:latin typeface="Times New Roman" pitchFamily="18" charset="0"/>
              <a:cs typeface="Times New Roman" pitchFamily="18" charset="0"/>
            </a:rPr>
            <a:t>;</a:t>
          </a:r>
          <a:endParaRPr lang="ru-RU" sz="2800" b="1" dirty="0">
            <a:solidFill>
              <a:schemeClr val="tx1"/>
            </a:solidFill>
            <a:latin typeface="Times New Roman" pitchFamily="18" charset="0"/>
            <a:cs typeface="Times New Roman" pitchFamily="18" charset="0"/>
          </a:endParaRPr>
        </a:p>
      </dgm:t>
    </dgm:pt>
    <dgm:pt modelId="{2835A400-0A53-471B-A2D9-FDE002AB45BA}" type="sibTrans" cxnId="{0652838F-FD0D-41F8-95A6-28721837DD28}">
      <dgm:prSet/>
      <dgm:spPr/>
      <dgm:t>
        <a:bodyPr/>
        <a:lstStyle/>
        <a:p>
          <a:endParaRPr lang="ru-RU"/>
        </a:p>
      </dgm:t>
    </dgm:pt>
    <dgm:pt modelId="{53C3BA1A-1963-4773-B155-B306C34446E7}" type="parTrans" cxnId="{0652838F-FD0D-41F8-95A6-28721837DD28}">
      <dgm:prSet/>
      <dgm:spPr/>
      <dgm:t>
        <a:bodyPr/>
        <a:lstStyle/>
        <a:p>
          <a:endParaRPr lang="ru-RU"/>
        </a:p>
      </dgm:t>
    </dgm:pt>
    <dgm:pt modelId="{A3431B8A-AA2F-468C-8EB4-5C0831BFA697}" type="pres">
      <dgm:prSet presAssocID="{8F1141DD-C397-44FE-AAEC-2CDCE0F0CF44}" presName="Name0" presStyleCnt="0">
        <dgm:presLayoutVars>
          <dgm:dir/>
          <dgm:animLvl val="lvl"/>
          <dgm:resizeHandles val="exact"/>
        </dgm:presLayoutVars>
      </dgm:prSet>
      <dgm:spPr/>
      <dgm:t>
        <a:bodyPr/>
        <a:lstStyle/>
        <a:p>
          <a:endParaRPr lang="ru-RU"/>
        </a:p>
      </dgm:t>
    </dgm:pt>
    <dgm:pt modelId="{42F2FC33-9ABC-4A05-90CF-9BA330519BA9}" type="pres">
      <dgm:prSet presAssocID="{6AC398CB-DFE2-4A88-8640-C85148F07714}" presName="linNode" presStyleCnt="0"/>
      <dgm:spPr/>
    </dgm:pt>
    <dgm:pt modelId="{57F10113-2753-4460-9CA9-854527B44761}" type="pres">
      <dgm:prSet presAssocID="{6AC398CB-DFE2-4A88-8640-C85148F07714}" presName="parentText" presStyleLbl="node1" presStyleIdx="0" presStyleCnt="2" custScaleX="277778" custScaleY="94609" custLinFactNeighborX="-136">
        <dgm:presLayoutVars>
          <dgm:chMax val="1"/>
          <dgm:bulletEnabled val="1"/>
        </dgm:presLayoutVars>
      </dgm:prSet>
      <dgm:spPr/>
      <dgm:t>
        <a:bodyPr/>
        <a:lstStyle/>
        <a:p>
          <a:endParaRPr lang="ru-RU"/>
        </a:p>
      </dgm:t>
    </dgm:pt>
    <dgm:pt modelId="{25A0443B-0454-4385-8C38-0DE94F0009EC}" type="pres">
      <dgm:prSet presAssocID="{1AF7583A-90BB-4BEF-9B69-DD7EF63BB0CA}" presName="sp" presStyleCnt="0"/>
      <dgm:spPr/>
    </dgm:pt>
    <dgm:pt modelId="{696B2BD1-0233-47BC-8DA3-3F53D08CBD11}" type="pres">
      <dgm:prSet presAssocID="{3EB439EE-B764-43A0-96F9-966252551D96}" presName="linNode" presStyleCnt="0"/>
      <dgm:spPr/>
    </dgm:pt>
    <dgm:pt modelId="{293A2214-BFA6-49DB-93F0-0973256382C0}" type="pres">
      <dgm:prSet presAssocID="{3EB439EE-B764-43A0-96F9-966252551D96}" presName="parentText" presStyleLbl="node1" presStyleIdx="1" presStyleCnt="2" custScaleX="277778" custScaleY="138744" custLinFactNeighborX="-4592" custLinFactNeighborY="-4704">
        <dgm:presLayoutVars>
          <dgm:chMax val="1"/>
          <dgm:bulletEnabled val="1"/>
        </dgm:presLayoutVars>
      </dgm:prSet>
      <dgm:spPr/>
      <dgm:t>
        <a:bodyPr/>
        <a:lstStyle/>
        <a:p>
          <a:endParaRPr lang="ru-RU"/>
        </a:p>
      </dgm:t>
    </dgm:pt>
  </dgm:ptLst>
  <dgm:cxnLst>
    <dgm:cxn modelId="{0437A911-F3C7-458A-8C3E-C17C5F9A5163}" type="presOf" srcId="{3EB439EE-B764-43A0-96F9-966252551D96}" destId="{293A2214-BFA6-49DB-93F0-0973256382C0}" srcOrd="0" destOrd="0" presId="urn:microsoft.com/office/officeart/2005/8/layout/vList5"/>
    <dgm:cxn modelId="{0652838F-FD0D-41F8-95A6-28721837DD28}" srcId="{8F1141DD-C397-44FE-AAEC-2CDCE0F0CF44}" destId="{3EB439EE-B764-43A0-96F9-966252551D96}" srcOrd="1" destOrd="0" parTransId="{53C3BA1A-1963-4773-B155-B306C34446E7}" sibTransId="{2835A400-0A53-471B-A2D9-FDE002AB45BA}"/>
    <dgm:cxn modelId="{6DA4CA03-48EB-470F-BF18-A0AF6086DB6B}" type="presOf" srcId="{8F1141DD-C397-44FE-AAEC-2CDCE0F0CF44}" destId="{A3431B8A-AA2F-468C-8EB4-5C0831BFA697}" srcOrd="0" destOrd="0" presId="urn:microsoft.com/office/officeart/2005/8/layout/vList5"/>
    <dgm:cxn modelId="{F9695A12-ED9B-47DB-9601-9EC86EB4EA56}" type="presOf" srcId="{6AC398CB-DFE2-4A88-8640-C85148F07714}" destId="{57F10113-2753-4460-9CA9-854527B44761}" srcOrd="0" destOrd="0" presId="urn:microsoft.com/office/officeart/2005/8/layout/vList5"/>
    <dgm:cxn modelId="{C7555FF6-DD04-49C0-B115-044DF1F8A3F8}" srcId="{8F1141DD-C397-44FE-AAEC-2CDCE0F0CF44}" destId="{6AC398CB-DFE2-4A88-8640-C85148F07714}" srcOrd="0" destOrd="0" parTransId="{63180431-3F9A-4ABE-AFCE-5F7EF6A2BE04}" sibTransId="{1AF7583A-90BB-4BEF-9B69-DD7EF63BB0CA}"/>
    <dgm:cxn modelId="{66002B11-943D-4995-BCAF-AC8487370554}" type="presParOf" srcId="{A3431B8A-AA2F-468C-8EB4-5C0831BFA697}" destId="{42F2FC33-9ABC-4A05-90CF-9BA330519BA9}" srcOrd="0" destOrd="0" presId="urn:microsoft.com/office/officeart/2005/8/layout/vList5"/>
    <dgm:cxn modelId="{51971C8E-0F9A-45D4-94A7-3B4B0EC3D94B}" type="presParOf" srcId="{42F2FC33-9ABC-4A05-90CF-9BA330519BA9}" destId="{57F10113-2753-4460-9CA9-854527B44761}" srcOrd="0" destOrd="0" presId="urn:microsoft.com/office/officeart/2005/8/layout/vList5"/>
    <dgm:cxn modelId="{F05DA0EF-C430-4B2D-9660-B07098E04381}" type="presParOf" srcId="{A3431B8A-AA2F-468C-8EB4-5C0831BFA697}" destId="{25A0443B-0454-4385-8C38-0DE94F0009EC}" srcOrd="1" destOrd="0" presId="urn:microsoft.com/office/officeart/2005/8/layout/vList5"/>
    <dgm:cxn modelId="{A7908160-7611-4292-B321-5388A467915F}" type="presParOf" srcId="{A3431B8A-AA2F-468C-8EB4-5C0831BFA697}" destId="{696B2BD1-0233-47BC-8DA3-3F53D08CBD11}" srcOrd="2" destOrd="0" presId="urn:microsoft.com/office/officeart/2005/8/layout/vList5"/>
    <dgm:cxn modelId="{BA2A0CBD-C924-42E6-ABD5-8594041F3BA3}" type="presParOf" srcId="{696B2BD1-0233-47BC-8DA3-3F53D08CBD11}" destId="{293A2214-BFA6-49DB-93F0-0973256382C0}" srcOrd="0" destOrd="0" presId="urn:microsoft.com/office/officeart/2005/8/layout/vList5"/>
  </dgm:cxnLst>
  <dgm:bg/>
  <dgm:whole/>
  <dgm:extLst>
    <a:ext uri="http://schemas.microsoft.com/office/drawing/2008/diagram">
      <dsp:dataModelExt xmlns:dsp="http://schemas.microsoft.com/office/drawing/2008/diagram" xmlns="" relId="rId1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F1141DD-C397-44FE-AAEC-2CDCE0F0CF4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00E3B4CB-BB82-410E-B537-26653BFA17D3}">
      <dgm:prSet phldrT="[Текст]" custT="1"/>
      <dgm:spPr>
        <a:solidFill>
          <a:srgbClr val="7030A0"/>
        </a:solidFill>
      </dgm:spPr>
      <dgm:t>
        <a:bodyPr/>
        <a:lstStyle/>
        <a:p>
          <a:r>
            <a:rPr lang="ru-RU" sz="3200" b="1" dirty="0" smtClean="0">
              <a:latin typeface="Times New Roman" pitchFamily="18" charset="0"/>
              <a:cs typeface="Times New Roman" pitchFamily="18" charset="0"/>
            </a:rPr>
            <a:t>1</a:t>
          </a:r>
          <a:endParaRPr lang="ru-RU" sz="3200" b="1" dirty="0">
            <a:latin typeface="Times New Roman" pitchFamily="18" charset="0"/>
            <a:cs typeface="Times New Roman" pitchFamily="18" charset="0"/>
          </a:endParaRPr>
        </a:p>
      </dgm:t>
    </dgm:pt>
    <dgm:pt modelId="{36ECF464-C1AF-44AA-A644-115A3081945F}" type="parTrans" cxnId="{0D8C0721-982E-4C31-98F3-AD3DA4DCA299}">
      <dgm:prSet/>
      <dgm:spPr/>
      <dgm:t>
        <a:bodyPr/>
        <a:lstStyle/>
        <a:p>
          <a:endParaRPr lang="ru-RU"/>
        </a:p>
      </dgm:t>
    </dgm:pt>
    <dgm:pt modelId="{5F0A4A1B-3559-4103-A079-A882B3FE6A3D}" type="sibTrans" cxnId="{0D8C0721-982E-4C31-98F3-AD3DA4DCA299}">
      <dgm:prSet/>
      <dgm:spPr/>
      <dgm:t>
        <a:bodyPr/>
        <a:lstStyle/>
        <a:p>
          <a:endParaRPr lang="ru-RU"/>
        </a:p>
      </dgm:t>
    </dgm:pt>
    <dgm:pt modelId="{2B59E75B-6AEF-4B09-B7E5-BF7463298306}">
      <dgm:prSet phldrT="[Текст]" custT="1"/>
      <dgm:spPr>
        <a:solidFill>
          <a:schemeClr val="accent4">
            <a:lumMod val="20000"/>
            <a:lumOff val="80000"/>
            <a:alpha val="90000"/>
          </a:schemeClr>
        </a:solidFill>
      </dgm:spPr>
      <dgm:t>
        <a:bodyPr/>
        <a:lstStyle/>
        <a:p>
          <a:r>
            <a:rPr lang="ru-RU" sz="3000" b="1" dirty="0" smtClean="0">
              <a:latin typeface="Times New Roman" pitchFamily="18" charset="0"/>
              <a:cs typeface="Times New Roman" pitchFamily="18" charset="0"/>
            </a:rPr>
            <a:t> Общие положения</a:t>
          </a:r>
          <a:endParaRPr lang="ru-RU" sz="3000" b="1" dirty="0">
            <a:latin typeface="Times New Roman" pitchFamily="18" charset="0"/>
            <a:cs typeface="Times New Roman" pitchFamily="18" charset="0"/>
          </a:endParaRPr>
        </a:p>
      </dgm:t>
    </dgm:pt>
    <dgm:pt modelId="{F55C145B-9F1B-4A40-8EDE-D640C057EC72}" type="parTrans" cxnId="{7E23D91D-E712-4C7D-9287-3E878EF0CDC4}">
      <dgm:prSet/>
      <dgm:spPr/>
      <dgm:t>
        <a:bodyPr/>
        <a:lstStyle/>
        <a:p>
          <a:endParaRPr lang="ru-RU"/>
        </a:p>
      </dgm:t>
    </dgm:pt>
    <dgm:pt modelId="{9A02D79B-4098-44BE-8D4D-E8BBE2ACC912}" type="sibTrans" cxnId="{7E23D91D-E712-4C7D-9287-3E878EF0CDC4}">
      <dgm:prSet/>
      <dgm:spPr/>
      <dgm:t>
        <a:bodyPr/>
        <a:lstStyle/>
        <a:p>
          <a:endParaRPr lang="ru-RU"/>
        </a:p>
      </dgm:t>
    </dgm:pt>
    <dgm:pt modelId="{5B5C090A-A746-4F41-B8FD-4DA93AEFF958}">
      <dgm:prSet phldrT="[Текст]" custT="1"/>
      <dgm:spPr>
        <a:solidFill>
          <a:srgbClr val="002060"/>
        </a:solidFill>
      </dgm:spPr>
      <dgm:t>
        <a:bodyPr/>
        <a:lstStyle/>
        <a:p>
          <a:r>
            <a:rPr lang="ru-RU" sz="3200" b="1" dirty="0" smtClean="0">
              <a:latin typeface="Times New Roman" pitchFamily="18" charset="0"/>
              <a:cs typeface="Times New Roman" pitchFamily="18" charset="0"/>
            </a:rPr>
            <a:t>2</a:t>
          </a:r>
          <a:endParaRPr lang="ru-RU" sz="3200" b="1" dirty="0">
            <a:latin typeface="Times New Roman" pitchFamily="18" charset="0"/>
            <a:cs typeface="Times New Roman" pitchFamily="18" charset="0"/>
          </a:endParaRPr>
        </a:p>
      </dgm:t>
    </dgm:pt>
    <dgm:pt modelId="{5D3DC11F-8A5C-492D-BE0B-3352C7E80696}" type="parTrans" cxnId="{EA3644E1-800D-4B2B-89C0-B01D14EE0F55}">
      <dgm:prSet/>
      <dgm:spPr/>
      <dgm:t>
        <a:bodyPr/>
        <a:lstStyle/>
        <a:p>
          <a:endParaRPr lang="ru-RU"/>
        </a:p>
      </dgm:t>
    </dgm:pt>
    <dgm:pt modelId="{B1DA24FD-FF3C-424D-9F95-84F58B2F9048}" type="sibTrans" cxnId="{EA3644E1-800D-4B2B-89C0-B01D14EE0F55}">
      <dgm:prSet/>
      <dgm:spPr/>
      <dgm:t>
        <a:bodyPr/>
        <a:lstStyle/>
        <a:p>
          <a:endParaRPr lang="ru-RU"/>
        </a:p>
      </dgm:t>
    </dgm:pt>
    <dgm:pt modelId="{4AFEC594-6C38-4787-8FC5-AFF3625B5A83}">
      <dgm:prSet phldrT="[Текст]" custT="1"/>
      <dgm:spPr>
        <a:solidFill>
          <a:schemeClr val="tx2">
            <a:lumMod val="20000"/>
            <a:lumOff val="80000"/>
            <a:alpha val="90000"/>
          </a:schemeClr>
        </a:solidFill>
      </dgm:spPr>
      <dgm:t>
        <a:bodyPr/>
        <a:lstStyle/>
        <a:p>
          <a:r>
            <a:rPr lang="ru-RU" sz="3000" b="1" dirty="0" smtClean="0">
              <a:latin typeface="Times New Roman" pitchFamily="18" charset="0"/>
              <a:cs typeface="Times New Roman" pitchFamily="18" charset="0"/>
            </a:rPr>
            <a:t>Обязанности ПР перед профессией</a:t>
          </a:r>
          <a:endParaRPr lang="ru-RU" sz="3000" b="1" dirty="0">
            <a:latin typeface="Times New Roman" pitchFamily="18" charset="0"/>
            <a:cs typeface="Times New Roman" pitchFamily="18" charset="0"/>
          </a:endParaRPr>
        </a:p>
      </dgm:t>
    </dgm:pt>
    <dgm:pt modelId="{27210BDC-7445-45F5-AACD-5E5DC1142DFE}" type="parTrans" cxnId="{C645636B-5933-4900-91CC-F881984ED64B}">
      <dgm:prSet/>
      <dgm:spPr/>
      <dgm:t>
        <a:bodyPr/>
        <a:lstStyle/>
        <a:p>
          <a:endParaRPr lang="ru-RU"/>
        </a:p>
      </dgm:t>
    </dgm:pt>
    <dgm:pt modelId="{420A2A6B-695D-4718-82F6-C74B294B63E4}" type="sibTrans" cxnId="{C645636B-5933-4900-91CC-F881984ED64B}">
      <dgm:prSet/>
      <dgm:spPr/>
      <dgm:t>
        <a:bodyPr/>
        <a:lstStyle/>
        <a:p>
          <a:endParaRPr lang="ru-RU"/>
        </a:p>
      </dgm:t>
    </dgm:pt>
    <dgm:pt modelId="{C946090E-9042-4A37-A1A3-5101C56ED5DB}">
      <dgm:prSet phldrT="[Текст]" custT="1"/>
      <dgm:spPr>
        <a:solidFill>
          <a:srgbClr val="0070C0"/>
        </a:solidFill>
      </dgm:spPr>
      <dgm:t>
        <a:bodyPr/>
        <a:lstStyle/>
        <a:p>
          <a:r>
            <a:rPr lang="ru-RU" sz="3200" b="1" dirty="0" smtClean="0">
              <a:latin typeface="Times New Roman" pitchFamily="18" charset="0"/>
              <a:cs typeface="Times New Roman" pitchFamily="18" charset="0"/>
            </a:rPr>
            <a:t>3</a:t>
          </a:r>
          <a:endParaRPr lang="ru-RU" sz="3200" b="1" dirty="0">
            <a:latin typeface="Times New Roman" pitchFamily="18" charset="0"/>
            <a:cs typeface="Times New Roman" pitchFamily="18" charset="0"/>
          </a:endParaRPr>
        </a:p>
      </dgm:t>
    </dgm:pt>
    <dgm:pt modelId="{E0EADE20-F7F3-43C2-A822-D28BC8511369}" type="parTrans" cxnId="{8C45C8DA-B866-4993-90BD-F37A8E46D044}">
      <dgm:prSet/>
      <dgm:spPr/>
      <dgm:t>
        <a:bodyPr/>
        <a:lstStyle/>
        <a:p>
          <a:endParaRPr lang="ru-RU"/>
        </a:p>
      </dgm:t>
    </dgm:pt>
    <dgm:pt modelId="{75B59A88-AFA5-4028-8307-94FCD4DF177D}" type="sibTrans" cxnId="{8C45C8DA-B866-4993-90BD-F37A8E46D044}">
      <dgm:prSet/>
      <dgm:spPr/>
      <dgm:t>
        <a:bodyPr/>
        <a:lstStyle/>
        <a:p>
          <a:endParaRPr lang="ru-RU"/>
        </a:p>
      </dgm:t>
    </dgm:pt>
    <dgm:pt modelId="{3F4D5956-6913-458C-9F45-03CD5BC6325F}">
      <dgm:prSet phldrT="[Текст]" custT="1"/>
      <dgm:spPr>
        <a:solidFill>
          <a:schemeClr val="bg2">
            <a:lumMod val="90000"/>
            <a:alpha val="90000"/>
          </a:schemeClr>
        </a:solidFill>
      </dgm:spPr>
      <dgm:t>
        <a:bodyPr/>
        <a:lstStyle/>
        <a:p>
          <a:r>
            <a:rPr lang="ru-RU" sz="2700" b="1" dirty="0" smtClean="0">
              <a:latin typeface="Times New Roman" pitchFamily="18" charset="0"/>
              <a:cs typeface="Times New Roman" pitchFamily="18" charset="0"/>
            </a:rPr>
            <a:t> Ответственность за нарушения Положения</a:t>
          </a:r>
          <a:endParaRPr lang="ru-RU" sz="2700" b="1" dirty="0">
            <a:latin typeface="Times New Roman" pitchFamily="18" charset="0"/>
            <a:cs typeface="Times New Roman" pitchFamily="18" charset="0"/>
          </a:endParaRPr>
        </a:p>
      </dgm:t>
    </dgm:pt>
    <dgm:pt modelId="{8AA1F79A-E9FF-4C13-B625-8D05F4EA4800}" type="parTrans" cxnId="{3CB9FDD8-EBE2-4306-A4AA-C7DD69686880}">
      <dgm:prSet/>
      <dgm:spPr/>
      <dgm:t>
        <a:bodyPr/>
        <a:lstStyle/>
        <a:p>
          <a:endParaRPr lang="ru-RU"/>
        </a:p>
      </dgm:t>
    </dgm:pt>
    <dgm:pt modelId="{BA897325-5FA6-4906-BF36-6E8847A82D55}" type="sibTrans" cxnId="{3CB9FDD8-EBE2-4306-A4AA-C7DD69686880}">
      <dgm:prSet/>
      <dgm:spPr/>
      <dgm:t>
        <a:bodyPr/>
        <a:lstStyle/>
        <a:p>
          <a:endParaRPr lang="ru-RU"/>
        </a:p>
      </dgm:t>
    </dgm:pt>
    <dgm:pt modelId="{325CB305-B911-4362-B156-90B5ADDCB8E1}">
      <dgm:prSet phldrT="[Текст]" custT="1"/>
      <dgm:spPr>
        <a:solidFill>
          <a:schemeClr val="accent2">
            <a:lumMod val="50000"/>
          </a:schemeClr>
        </a:solidFill>
      </dgm:spPr>
      <dgm:t>
        <a:bodyPr/>
        <a:lstStyle/>
        <a:p>
          <a:r>
            <a:rPr lang="ru-RU" sz="3200" b="1" dirty="0" smtClean="0">
              <a:latin typeface="Times New Roman" pitchFamily="18" charset="0"/>
              <a:cs typeface="Times New Roman" pitchFamily="18" charset="0"/>
            </a:rPr>
            <a:t>7</a:t>
          </a:r>
          <a:endParaRPr lang="ru-RU" sz="3200" b="1" dirty="0">
            <a:latin typeface="Times New Roman" pitchFamily="18" charset="0"/>
            <a:cs typeface="Times New Roman" pitchFamily="18" charset="0"/>
          </a:endParaRPr>
        </a:p>
      </dgm:t>
    </dgm:pt>
    <dgm:pt modelId="{DFE6403D-EC15-4314-96A6-C7D0F7801F43}" type="parTrans" cxnId="{EB42B89E-BDB1-45EB-BAAA-251808BF911D}">
      <dgm:prSet/>
      <dgm:spPr/>
      <dgm:t>
        <a:bodyPr/>
        <a:lstStyle/>
        <a:p>
          <a:endParaRPr lang="ru-RU"/>
        </a:p>
      </dgm:t>
    </dgm:pt>
    <dgm:pt modelId="{301C5987-90E9-48B8-9DB3-9ED156513E22}" type="sibTrans" cxnId="{EB42B89E-BDB1-45EB-BAAA-251808BF911D}">
      <dgm:prSet/>
      <dgm:spPr/>
      <dgm:t>
        <a:bodyPr/>
        <a:lstStyle/>
        <a:p>
          <a:endParaRPr lang="ru-RU"/>
        </a:p>
      </dgm:t>
    </dgm:pt>
    <dgm:pt modelId="{75F513DE-0E10-426B-8D81-71BBCAB0957E}">
      <dgm:prSet phldrT="[Текст]" custT="1"/>
      <dgm:spPr>
        <a:solidFill>
          <a:schemeClr val="accent1">
            <a:lumMod val="20000"/>
            <a:lumOff val="80000"/>
            <a:alpha val="90000"/>
          </a:schemeClr>
        </a:solidFill>
      </dgm:spPr>
      <dgm:t>
        <a:bodyPr/>
        <a:lstStyle/>
        <a:p>
          <a:r>
            <a:rPr lang="ru-RU" sz="3000" b="1" dirty="0" smtClean="0">
              <a:latin typeface="Times New Roman" pitchFamily="18" charset="0"/>
              <a:cs typeface="Times New Roman" pitchFamily="18" charset="0"/>
            </a:rPr>
            <a:t>Обязанности ПР перед обучающимися</a:t>
          </a:r>
          <a:endParaRPr lang="ru-RU" sz="3000" b="1" dirty="0">
            <a:latin typeface="Times New Roman" pitchFamily="18" charset="0"/>
            <a:cs typeface="Times New Roman" pitchFamily="18" charset="0"/>
          </a:endParaRPr>
        </a:p>
      </dgm:t>
    </dgm:pt>
    <dgm:pt modelId="{B78B4355-EFDF-408C-B8CF-45250B9CEE9C}" type="parTrans" cxnId="{DDCE6882-6D47-4628-AD55-A9F405DD69A8}">
      <dgm:prSet/>
      <dgm:spPr/>
      <dgm:t>
        <a:bodyPr/>
        <a:lstStyle/>
        <a:p>
          <a:endParaRPr lang="ru-RU"/>
        </a:p>
      </dgm:t>
    </dgm:pt>
    <dgm:pt modelId="{1A943561-72AA-4DEB-B88A-6FB209B479DC}" type="sibTrans" cxnId="{DDCE6882-6D47-4628-AD55-A9F405DD69A8}">
      <dgm:prSet/>
      <dgm:spPr/>
      <dgm:t>
        <a:bodyPr/>
        <a:lstStyle/>
        <a:p>
          <a:endParaRPr lang="ru-RU"/>
        </a:p>
      </dgm:t>
    </dgm:pt>
    <dgm:pt modelId="{121FFEF1-6F31-47BC-A1F1-144DAFE73605}">
      <dgm:prSet phldrT="[Текст]" custT="1"/>
      <dgm:spPr>
        <a:solidFill>
          <a:srgbClr val="4BACC6"/>
        </a:solidFill>
      </dgm:spPr>
      <dgm:t>
        <a:bodyPr/>
        <a:lstStyle/>
        <a:p>
          <a:r>
            <a:rPr lang="ru-RU" sz="3200" b="1" dirty="0" smtClean="0">
              <a:latin typeface="Times New Roman" pitchFamily="18" charset="0"/>
              <a:cs typeface="Times New Roman" pitchFamily="18" charset="0"/>
            </a:rPr>
            <a:t>4</a:t>
          </a:r>
          <a:endParaRPr lang="ru-RU" sz="3200" b="1" dirty="0">
            <a:latin typeface="Times New Roman" pitchFamily="18" charset="0"/>
            <a:cs typeface="Times New Roman" pitchFamily="18" charset="0"/>
          </a:endParaRPr>
        </a:p>
      </dgm:t>
    </dgm:pt>
    <dgm:pt modelId="{CFAC9E75-3773-4522-A8A3-809AE324875C}" type="parTrans" cxnId="{23932D97-2E45-40C2-80E6-DD7DF6610185}">
      <dgm:prSet/>
      <dgm:spPr/>
      <dgm:t>
        <a:bodyPr/>
        <a:lstStyle/>
        <a:p>
          <a:endParaRPr lang="ru-RU"/>
        </a:p>
      </dgm:t>
    </dgm:pt>
    <dgm:pt modelId="{490E7430-E4CC-46E0-816F-22F79882D4BF}" type="sibTrans" cxnId="{23932D97-2E45-40C2-80E6-DD7DF6610185}">
      <dgm:prSet/>
      <dgm:spPr/>
      <dgm:t>
        <a:bodyPr/>
        <a:lstStyle/>
        <a:p>
          <a:endParaRPr lang="ru-RU"/>
        </a:p>
      </dgm:t>
    </dgm:pt>
    <dgm:pt modelId="{68B502D8-BD26-4255-85BC-FCC59F6849BE}">
      <dgm:prSet phldrT="[Текст]" custT="1"/>
      <dgm:spPr>
        <a:solidFill>
          <a:srgbClr val="CDE8EF">
            <a:alpha val="89804"/>
          </a:srgbClr>
        </a:solidFill>
      </dgm:spPr>
      <dgm:t>
        <a:bodyPr/>
        <a:lstStyle/>
        <a:p>
          <a:r>
            <a:rPr lang="ru-RU" sz="3000" b="1" dirty="0" smtClean="0">
              <a:latin typeface="Times New Roman" pitchFamily="18" charset="0"/>
              <a:cs typeface="Times New Roman" pitchFamily="18" charset="0"/>
            </a:rPr>
            <a:t>Обязанности ПР перед родителями</a:t>
          </a:r>
          <a:endParaRPr lang="ru-RU" sz="3000" b="1" dirty="0">
            <a:latin typeface="Times New Roman" pitchFamily="18" charset="0"/>
            <a:cs typeface="Times New Roman" pitchFamily="18" charset="0"/>
          </a:endParaRPr>
        </a:p>
      </dgm:t>
    </dgm:pt>
    <dgm:pt modelId="{190B8740-AC87-433E-ABC3-00564A12FE3E}" type="parTrans" cxnId="{9BC75DDA-6DD1-4164-A2B8-44947A331021}">
      <dgm:prSet/>
      <dgm:spPr/>
      <dgm:t>
        <a:bodyPr/>
        <a:lstStyle/>
        <a:p>
          <a:endParaRPr lang="ru-RU"/>
        </a:p>
      </dgm:t>
    </dgm:pt>
    <dgm:pt modelId="{C6075926-2D43-4241-8CCC-BA30EB1A87EF}" type="sibTrans" cxnId="{9BC75DDA-6DD1-4164-A2B8-44947A331021}">
      <dgm:prSet/>
      <dgm:spPr/>
      <dgm:t>
        <a:bodyPr/>
        <a:lstStyle/>
        <a:p>
          <a:endParaRPr lang="ru-RU"/>
        </a:p>
      </dgm:t>
    </dgm:pt>
    <dgm:pt modelId="{4A3AA6AA-62F1-4819-BC8A-C82608BC9715}">
      <dgm:prSet phldrT="[Текст]" custT="1"/>
      <dgm:spPr>
        <a:solidFill>
          <a:srgbClr val="00B050"/>
        </a:solidFill>
      </dgm:spPr>
      <dgm:t>
        <a:bodyPr/>
        <a:lstStyle/>
        <a:p>
          <a:r>
            <a:rPr lang="ru-RU" sz="3200" b="1" dirty="0" smtClean="0">
              <a:latin typeface="Times New Roman" pitchFamily="18" charset="0"/>
              <a:cs typeface="Times New Roman" pitchFamily="18" charset="0"/>
            </a:rPr>
            <a:t>5</a:t>
          </a:r>
          <a:endParaRPr lang="ru-RU" sz="3200" b="1" dirty="0">
            <a:latin typeface="Times New Roman" pitchFamily="18" charset="0"/>
            <a:cs typeface="Times New Roman" pitchFamily="18" charset="0"/>
          </a:endParaRPr>
        </a:p>
      </dgm:t>
    </dgm:pt>
    <dgm:pt modelId="{C501A6BF-4877-4CB3-9F7A-401F54B9E742}" type="parTrans" cxnId="{4F826572-CB37-4191-BCB9-14450885B5E1}">
      <dgm:prSet/>
      <dgm:spPr/>
      <dgm:t>
        <a:bodyPr/>
        <a:lstStyle/>
        <a:p>
          <a:endParaRPr lang="ru-RU"/>
        </a:p>
      </dgm:t>
    </dgm:pt>
    <dgm:pt modelId="{91EB1BA0-005A-4B8B-AADE-7BEAC8200DA6}" type="sibTrans" cxnId="{4F826572-CB37-4191-BCB9-14450885B5E1}">
      <dgm:prSet/>
      <dgm:spPr/>
      <dgm:t>
        <a:bodyPr/>
        <a:lstStyle/>
        <a:p>
          <a:endParaRPr lang="ru-RU"/>
        </a:p>
      </dgm:t>
    </dgm:pt>
    <dgm:pt modelId="{98F68D97-4130-449C-AA0E-AF5BC658FEAC}">
      <dgm:prSet phldrT="[Текст]" custT="1"/>
      <dgm:spPr>
        <a:solidFill>
          <a:schemeClr val="accent3">
            <a:lumMod val="40000"/>
            <a:lumOff val="60000"/>
            <a:alpha val="90000"/>
          </a:schemeClr>
        </a:solidFill>
      </dgm:spPr>
      <dgm:t>
        <a:bodyPr/>
        <a:lstStyle/>
        <a:p>
          <a:r>
            <a:rPr lang="ru-RU" sz="3000" b="1" dirty="0" smtClean="0">
              <a:latin typeface="Times New Roman" pitchFamily="18" charset="0"/>
              <a:cs typeface="Times New Roman" pitchFamily="18" charset="0"/>
            </a:rPr>
            <a:t>Обязанности ПР перед коллегами</a:t>
          </a:r>
          <a:endParaRPr lang="ru-RU" sz="3000" b="1" dirty="0">
            <a:latin typeface="Times New Roman" pitchFamily="18" charset="0"/>
            <a:cs typeface="Times New Roman" pitchFamily="18" charset="0"/>
          </a:endParaRPr>
        </a:p>
      </dgm:t>
    </dgm:pt>
    <dgm:pt modelId="{D2F41673-4ADC-47DC-AACC-79F3E4AD729F}" type="parTrans" cxnId="{99855A25-1346-404D-B867-B3E3F5EC6F6D}">
      <dgm:prSet/>
      <dgm:spPr/>
      <dgm:t>
        <a:bodyPr/>
        <a:lstStyle/>
        <a:p>
          <a:endParaRPr lang="ru-RU"/>
        </a:p>
      </dgm:t>
    </dgm:pt>
    <dgm:pt modelId="{966F3A87-2E27-4E46-9637-9D6286241B1B}" type="sibTrans" cxnId="{99855A25-1346-404D-B867-B3E3F5EC6F6D}">
      <dgm:prSet/>
      <dgm:spPr/>
      <dgm:t>
        <a:bodyPr/>
        <a:lstStyle/>
        <a:p>
          <a:endParaRPr lang="ru-RU"/>
        </a:p>
      </dgm:t>
    </dgm:pt>
    <dgm:pt modelId="{6A9A997A-75CF-406F-BE70-245FD06E4A1D}">
      <dgm:prSet phldrT="[Текст]" custT="1"/>
      <dgm:spPr>
        <a:solidFill>
          <a:schemeClr val="accent6">
            <a:lumMod val="20000"/>
            <a:lumOff val="80000"/>
            <a:alpha val="90000"/>
          </a:schemeClr>
        </a:solidFill>
        <a:ln>
          <a:solidFill>
            <a:schemeClr val="accent1">
              <a:lumMod val="20000"/>
              <a:lumOff val="80000"/>
              <a:alpha val="90000"/>
            </a:schemeClr>
          </a:solidFill>
        </a:ln>
      </dgm:spPr>
      <dgm:t>
        <a:bodyPr/>
        <a:lstStyle/>
        <a:p>
          <a:r>
            <a:rPr lang="ru-RU" sz="3000" b="1" dirty="0" smtClean="0">
              <a:latin typeface="Times New Roman" pitchFamily="18" charset="0"/>
              <a:cs typeface="Times New Roman" pitchFamily="18" charset="0"/>
            </a:rPr>
            <a:t>Обязанности ПР перед руководством</a:t>
          </a:r>
          <a:endParaRPr lang="ru-RU" sz="3000" b="1" dirty="0">
            <a:latin typeface="Times New Roman" pitchFamily="18" charset="0"/>
            <a:cs typeface="Times New Roman" pitchFamily="18" charset="0"/>
          </a:endParaRPr>
        </a:p>
      </dgm:t>
    </dgm:pt>
    <dgm:pt modelId="{557840CC-1034-410E-985E-32C4AD8D377B}" type="parTrans" cxnId="{97E824AB-E1FB-4B7D-A3A6-A7400C728B67}">
      <dgm:prSet/>
      <dgm:spPr/>
      <dgm:t>
        <a:bodyPr/>
        <a:lstStyle/>
        <a:p>
          <a:endParaRPr lang="ru-RU"/>
        </a:p>
      </dgm:t>
    </dgm:pt>
    <dgm:pt modelId="{74DBDCA4-488C-437E-945A-A2A593FD4257}" type="sibTrans" cxnId="{97E824AB-E1FB-4B7D-A3A6-A7400C728B67}">
      <dgm:prSet/>
      <dgm:spPr/>
      <dgm:t>
        <a:bodyPr/>
        <a:lstStyle/>
        <a:p>
          <a:endParaRPr lang="ru-RU"/>
        </a:p>
      </dgm:t>
    </dgm:pt>
    <dgm:pt modelId="{3C0DD1C6-9F46-4BA6-BF65-7801D59A7C3C}">
      <dgm:prSet phldrT="[Текст]" custT="1"/>
      <dgm:spPr>
        <a:solidFill>
          <a:schemeClr val="accent6">
            <a:lumMod val="75000"/>
          </a:schemeClr>
        </a:solidFill>
      </dgm:spPr>
      <dgm:t>
        <a:bodyPr/>
        <a:lstStyle/>
        <a:p>
          <a:r>
            <a:rPr lang="ru-RU" sz="3200" b="1" dirty="0" smtClean="0">
              <a:latin typeface="Times New Roman" pitchFamily="18" charset="0"/>
              <a:cs typeface="Times New Roman" pitchFamily="18" charset="0"/>
            </a:rPr>
            <a:t>6</a:t>
          </a:r>
          <a:endParaRPr lang="ru-RU" sz="3200" b="1" dirty="0">
            <a:latin typeface="Times New Roman" pitchFamily="18" charset="0"/>
            <a:cs typeface="Times New Roman" pitchFamily="18" charset="0"/>
          </a:endParaRPr>
        </a:p>
      </dgm:t>
    </dgm:pt>
    <dgm:pt modelId="{CE6B3D95-960C-4C7E-A9B9-6ED02C411DDC}" type="parTrans" cxnId="{D201D3A4-C696-48B8-A64B-8F743750D9FB}">
      <dgm:prSet/>
      <dgm:spPr/>
      <dgm:t>
        <a:bodyPr/>
        <a:lstStyle/>
        <a:p>
          <a:endParaRPr lang="ru-RU"/>
        </a:p>
      </dgm:t>
    </dgm:pt>
    <dgm:pt modelId="{F1E35C71-0308-4A82-B344-F3C836EA9976}" type="sibTrans" cxnId="{D201D3A4-C696-48B8-A64B-8F743750D9FB}">
      <dgm:prSet/>
      <dgm:spPr/>
      <dgm:t>
        <a:bodyPr/>
        <a:lstStyle/>
        <a:p>
          <a:endParaRPr lang="ru-RU"/>
        </a:p>
      </dgm:t>
    </dgm:pt>
    <dgm:pt modelId="{384E2FAB-F29E-482A-A288-1B5B78F57D61}">
      <dgm:prSet phldrT="[Текст]" custT="1"/>
      <dgm:spPr>
        <a:solidFill>
          <a:schemeClr val="bg2">
            <a:lumMod val="25000"/>
          </a:schemeClr>
        </a:solidFill>
      </dgm:spPr>
      <dgm:t>
        <a:bodyPr/>
        <a:lstStyle/>
        <a:p>
          <a:r>
            <a:rPr lang="ru-RU" sz="3200" b="1" dirty="0" smtClean="0">
              <a:latin typeface="Times New Roman" pitchFamily="18" charset="0"/>
              <a:cs typeface="Times New Roman" pitchFamily="18" charset="0"/>
            </a:rPr>
            <a:t>9</a:t>
          </a:r>
          <a:endParaRPr lang="ru-RU" sz="3200" b="1" dirty="0">
            <a:latin typeface="Times New Roman" pitchFamily="18" charset="0"/>
            <a:cs typeface="Times New Roman" pitchFamily="18" charset="0"/>
          </a:endParaRPr>
        </a:p>
      </dgm:t>
    </dgm:pt>
    <dgm:pt modelId="{62141F1C-8C46-415B-9BF5-4432B2F370CE}" type="parTrans" cxnId="{8CBFA2CE-3808-42A4-AE32-C069D36D65EF}">
      <dgm:prSet/>
      <dgm:spPr/>
      <dgm:t>
        <a:bodyPr/>
        <a:lstStyle/>
        <a:p>
          <a:endParaRPr lang="ru-RU"/>
        </a:p>
      </dgm:t>
    </dgm:pt>
    <dgm:pt modelId="{8A48752E-4CE1-4E2D-AAC1-C24586376BF3}" type="sibTrans" cxnId="{8CBFA2CE-3808-42A4-AE32-C069D36D65EF}">
      <dgm:prSet/>
      <dgm:spPr/>
      <dgm:t>
        <a:bodyPr/>
        <a:lstStyle/>
        <a:p>
          <a:endParaRPr lang="ru-RU"/>
        </a:p>
      </dgm:t>
    </dgm:pt>
    <dgm:pt modelId="{26E65ED0-F18D-4CB2-B0BC-7E065CCAAC46}">
      <dgm:prSet phldrT="[Текст]" custT="1"/>
      <dgm:spPr>
        <a:solidFill>
          <a:schemeClr val="accent2">
            <a:lumMod val="20000"/>
            <a:lumOff val="80000"/>
          </a:schemeClr>
        </a:solidFill>
      </dgm:spPr>
      <dgm:t>
        <a:bodyPr/>
        <a:lstStyle/>
        <a:p>
          <a:r>
            <a:rPr lang="ru-RU" sz="3000" b="1" dirty="0" smtClean="0">
              <a:latin typeface="Times New Roman" pitchFamily="18" charset="0"/>
              <a:cs typeface="Times New Roman" pitchFamily="18" charset="0"/>
            </a:rPr>
            <a:t>Обязанности администрации перед ПР</a:t>
          </a:r>
          <a:endParaRPr lang="ru-RU" sz="3000" b="1" dirty="0">
            <a:latin typeface="Times New Roman" pitchFamily="18" charset="0"/>
            <a:cs typeface="Times New Roman" pitchFamily="18" charset="0"/>
          </a:endParaRPr>
        </a:p>
      </dgm:t>
    </dgm:pt>
    <dgm:pt modelId="{AF8DF475-497F-4202-9D26-2052B97629B8}" type="parTrans" cxnId="{FF329118-0FDF-45F5-8DD9-D6375D242A6B}">
      <dgm:prSet/>
      <dgm:spPr/>
      <dgm:t>
        <a:bodyPr/>
        <a:lstStyle/>
        <a:p>
          <a:endParaRPr lang="ru-RU"/>
        </a:p>
      </dgm:t>
    </dgm:pt>
    <dgm:pt modelId="{7B30A2E9-BD11-457B-957A-4A54A1982033}" type="sibTrans" cxnId="{FF329118-0FDF-45F5-8DD9-D6375D242A6B}">
      <dgm:prSet/>
      <dgm:spPr/>
      <dgm:t>
        <a:bodyPr/>
        <a:lstStyle/>
        <a:p>
          <a:endParaRPr lang="ru-RU"/>
        </a:p>
      </dgm:t>
    </dgm:pt>
    <dgm:pt modelId="{ADE91338-88A3-4239-B8DC-E2946C0794BB}">
      <dgm:prSet phldrT="[Текст]" custT="1"/>
      <dgm:spPr>
        <a:solidFill>
          <a:srgbClr val="C00000"/>
        </a:solidFill>
      </dgm:spPr>
      <dgm:t>
        <a:bodyPr/>
        <a:lstStyle/>
        <a:p>
          <a:r>
            <a:rPr lang="ru-RU" sz="3200" b="1" dirty="0" smtClean="0">
              <a:latin typeface="Times New Roman" pitchFamily="18" charset="0"/>
              <a:cs typeface="Times New Roman" pitchFamily="18" charset="0"/>
            </a:rPr>
            <a:t>8</a:t>
          </a:r>
          <a:endParaRPr lang="ru-RU" sz="3200" b="1" dirty="0">
            <a:latin typeface="Times New Roman" pitchFamily="18" charset="0"/>
            <a:cs typeface="Times New Roman" pitchFamily="18" charset="0"/>
          </a:endParaRPr>
        </a:p>
      </dgm:t>
    </dgm:pt>
    <dgm:pt modelId="{1649D0FC-D52B-4326-8922-956B54FE3DC4}" type="parTrans" cxnId="{B4957F24-F3DD-49B6-90C1-8B5A522CAD5E}">
      <dgm:prSet/>
      <dgm:spPr/>
      <dgm:t>
        <a:bodyPr/>
        <a:lstStyle/>
        <a:p>
          <a:endParaRPr lang="ru-RU"/>
        </a:p>
      </dgm:t>
    </dgm:pt>
    <dgm:pt modelId="{2F8337FB-29AC-4562-8994-1B6990A693F5}" type="sibTrans" cxnId="{B4957F24-F3DD-49B6-90C1-8B5A522CAD5E}">
      <dgm:prSet/>
      <dgm:spPr/>
      <dgm:t>
        <a:bodyPr/>
        <a:lstStyle/>
        <a:p>
          <a:endParaRPr lang="ru-RU"/>
        </a:p>
      </dgm:t>
    </dgm:pt>
    <dgm:pt modelId="{8E80D93F-F3B3-4C79-9094-A0B0C431D3A1}">
      <dgm:prSet phldrT="[Текст]" custT="1"/>
      <dgm:spPr>
        <a:solidFill>
          <a:schemeClr val="accent2">
            <a:lumMod val="40000"/>
            <a:lumOff val="60000"/>
          </a:schemeClr>
        </a:solidFill>
      </dgm:spPr>
      <dgm:t>
        <a:bodyPr/>
        <a:lstStyle/>
        <a:p>
          <a:r>
            <a:rPr lang="ru-RU" sz="3000" b="1" dirty="0" smtClean="0">
              <a:latin typeface="Times New Roman" pitchFamily="18" charset="0"/>
              <a:cs typeface="Times New Roman" pitchFamily="18" charset="0"/>
            </a:rPr>
            <a:t>Контроль за соблюдением Положения</a:t>
          </a:r>
          <a:endParaRPr lang="ru-RU" sz="3000" b="1" dirty="0">
            <a:latin typeface="Times New Roman" pitchFamily="18" charset="0"/>
            <a:cs typeface="Times New Roman" pitchFamily="18" charset="0"/>
          </a:endParaRPr>
        </a:p>
      </dgm:t>
    </dgm:pt>
    <dgm:pt modelId="{C774CF70-9660-4E7A-B034-CD2726FC8A9D}" type="parTrans" cxnId="{93730C26-70FF-4E61-839E-F8A668FCA1E7}">
      <dgm:prSet/>
      <dgm:spPr/>
      <dgm:t>
        <a:bodyPr/>
        <a:lstStyle/>
        <a:p>
          <a:endParaRPr lang="ru-RU"/>
        </a:p>
      </dgm:t>
    </dgm:pt>
    <dgm:pt modelId="{EC029A59-87BE-4E84-84E9-B20D0BE51030}" type="sibTrans" cxnId="{93730C26-70FF-4E61-839E-F8A668FCA1E7}">
      <dgm:prSet/>
      <dgm:spPr/>
      <dgm:t>
        <a:bodyPr/>
        <a:lstStyle/>
        <a:p>
          <a:endParaRPr lang="ru-RU"/>
        </a:p>
      </dgm:t>
    </dgm:pt>
    <dgm:pt modelId="{A3431B8A-AA2F-468C-8EB4-5C0831BFA697}" type="pres">
      <dgm:prSet presAssocID="{8F1141DD-C397-44FE-AAEC-2CDCE0F0CF44}" presName="Name0" presStyleCnt="0">
        <dgm:presLayoutVars>
          <dgm:dir/>
          <dgm:animLvl val="lvl"/>
          <dgm:resizeHandles val="exact"/>
        </dgm:presLayoutVars>
      </dgm:prSet>
      <dgm:spPr/>
      <dgm:t>
        <a:bodyPr/>
        <a:lstStyle/>
        <a:p>
          <a:endParaRPr lang="ru-RU"/>
        </a:p>
      </dgm:t>
    </dgm:pt>
    <dgm:pt modelId="{3955B2DC-35A6-418A-95AA-16C962BE3D95}" type="pres">
      <dgm:prSet presAssocID="{00E3B4CB-BB82-410E-B537-26653BFA17D3}" presName="linNode" presStyleCnt="0"/>
      <dgm:spPr/>
    </dgm:pt>
    <dgm:pt modelId="{BF241239-A536-4F4E-A75F-4D8EE8BBAA61}" type="pres">
      <dgm:prSet presAssocID="{00E3B4CB-BB82-410E-B537-26653BFA17D3}" presName="parentText" presStyleLbl="node1" presStyleIdx="0" presStyleCnt="9" custScaleX="65989">
        <dgm:presLayoutVars>
          <dgm:chMax val="1"/>
          <dgm:bulletEnabled val="1"/>
        </dgm:presLayoutVars>
      </dgm:prSet>
      <dgm:spPr/>
      <dgm:t>
        <a:bodyPr/>
        <a:lstStyle/>
        <a:p>
          <a:endParaRPr lang="ru-RU"/>
        </a:p>
      </dgm:t>
    </dgm:pt>
    <dgm:pt modelId="{0FB8AC44-3CDF-4C0E-9FE2-1CA92E57F0D6}" type="pres">
      <dgm:prSet presAssocID="{00E3B4CB-BB82-410E-B537-26653BFA17D3}" presName="descendantText" presStyleLbl="alignAccFollowNode1" presStyleIdx="0" presStyleCnt="9" custScaleX="609019" custScaleY="75965">
        <dgm:presLayoutVars>
          <dgm:bulletEnabled val="1"/>
        </dgm:presLayoutVars>
      </dgm:prSet>
      <dgm:spPr/>
      <dgm:t>
        <a:bodyPr/>
        <a:lstStyle/>
        <a:p>
          <a:endParaRPr lang="ru-RU"/>
        </a:p>
      </dgm:t>
    </dgm:pt>
    <dgm:pt modelId="{61F73E39-F363-4C76-8F13-33DB8B3BDBA8}" type="pres">
      <dgm:prSet presAssocID="{5F0A4A1B-3559-4103-A079-A882B3FE6A3D}" presName="sp" presStyleCnt="0"/>
      <dgm:spPr/>
    </dgm:pt>
    <dgm:pt modelId="{A0F80EC5-CE22-432C-8DCF-8C2646EB247D}" type="pres">
      <dgm:prSet presAssocID="{5B5C090A-A746-4F41-B8FD-4DA93AEFF958}" presName="linNode" presStyleCnt="0"/>
      <dgm:spPr/>
    </dgm:pt>
    <dgm:pt modelId="{96374971-50F2-4334-947F-2C64932EE5AC}" type="pres">
      <dgm:prSet presAssocID="{5B5C090A-A746-4F41-B8FD-4DA93AEFF958}" presName="parentText" presStyleLbl="node1" presStyleIdx="1" presStyleCnt="9" custScaleX="20274">
        <dgm:presLayoutVars>
          <dgm:chMax val="1"/>
          <dgm:bulletEnabled val="1"/>
        </dgm:presLayoutVars>
      </dgm:prSet>
      <dgm:spPr/>
      <dgm:t>
        <a:bodyPr/>
        <a:lstStyle/>
        <a:p>
          <a:endParaRPr lang="ru-RU"/>
        </a:p>
      </dgm:t>
    </dgm:pt>
    <dgm:pt modelId="{B1505367-2718-4DC9-A93B-48C5D32B2103}" type="pres">
      <dgm:prSet presAssocID="{5B5C090A-A746-4F41-B8FD-4DA93AEFF958}" presName="descendantText" presStyleLbl="alignAccFollowNode1" presStyleIdx="1" presStyleCnt="9" custScaleX="179459" custScaleY="115513">
        <dgm:presLayoutVars>
          <dgm:bulletEnabled val="1"/>
        </dgm:presLayoutVars>
      </dgm:prSet>
      <dgm:spPr/>
      <dgm:t>
        <a:bodyPr/>
        <a:lstStyle/>
        <a:p>
          <a:endParaRPr lang="ru-RU"/>
        </a:p>
      </dgm:t>
    </dgm:pt>
    <dgm:pt modelId="{1BF2AB58-B8B2-4B00-8224-29C5A7442BE1}" type="pres">
      <dgm:prSet presAssocID="{B1DA24FD-FF3C-424D-9F95-84F58B2F9048}" presName="sp" presStyleCnt="0"/>
      <dgm:spPr/>
    </dgm:pt>
    <dgm:pt modelId="{08A120B4-B0D3-4E7E-8AEA-BAA734CE0646}" type="pres">
      <dgm:prSet presAssocID="{C946090E-9042-4A37-A1A3-5101C56ED5DB}" presName="linNode" presStyleCnt="0"/>
      <dgm:spPr/>
    </dgm:pt>
    <dgm:pt modelId="{1A2A6E31-4B2F-4581-976C-0FE1BC91EF5E}" type="pres">
      <dgm:prSet presAssocID="{C946090E-9042-4A37-A1A3-5101C56ED5DB}" presName="parentText" presStyleLbl="node1" presStyleIdx="2" presStyleCnt="9" custScaleX="22960">
        <dgm:presLayoutVars>
          <dgm:chMax val="1"/>
          <dgm:bulletEnabled val="1"/>
        </dgm:presLayoutVars>
      </dgm:prSet>
      <dgm:spPr/>
      <dgm:t>
        <a:bodyPr/>
        <a:lstStyle/>
        <a:p>
          <a:endParaRPr lang="ru-RU"/>
        </a:p>
      </dgm:t>
    </dgm:pt>
    <dgm:pt modelId="{3B96DEE2-054C-447E-BF75-3953048EB89E}" type="pres">
      <dgm:prSet presAssocID="{C946090E-9042-4A37-A1A3-5101C56ED5DB}" presName="descendantText" presStyleLbl="alignAccFollowNode1" presStyleIdx="2" presStyleCnt="9" custScaleX="204324" custLinFactNeighborX="596">
        <dgm:presLayoutVars>
          <dgm:bulletEnabled val="1"/>
        </dgm:presLayoutVars>
      </dgm:prSet>
      <dgm:spPr/>
      <dgm:t>
        <a:bodyPr/>
        <a:lstStyle/>
        <a:p>
          <a:endParaRPr lang="ru-RU"/>
        </a:p>
      </dgm:t>
    </dgm:pt>
    <dgm:pt modelId="{4CF3E9D6-A14B-4A1A-A3D4-34A8FF72E413}" type="pres">
      <dgm:prSet presAssocID="{75B59A88-AFA5-4028-8307-94FCD4DF177D}" presName="sp" presStyleCnt="0"/>
      <dgm:spPr/>
    </dgm:pt>
    <dgm:pt modelId="{588C1724-0562-4097-9C0D-2AC4F38F3878}" type="pres">
      <dgm:prSet presAssocID="{121FFEF1-6F31-47BC-A1F1-144DAFE73605}" presName="linNode" presStyleCnt="0"/>
      <dgm:spPr/>
    </dgm:pt>
    <dgm:pt modelId="{787A48B5-6F6A-48FA-A1FE-4365C8493512}" type="pres">
      <dgm:prSet presAssocID="{121FFEF1-6F31-47BC-A1F1-144DAFE73605}" presName="parentText" presStyleLbl="node1" presStyleIdx="3" presStyleCnt="9" custScaleX="24388">
        <dgm:presLayoutVars>
          <dgm:chMax val="1"/>
          <dgm:bulletEnabled val="1"/>
        </dgm:presLayoutVars>
      </dgm:prSet>
      <dgm:spPr/>
      <dgm:t>
        <a:bodyPr/>
        <a:lstStyle/>
        <a:p>
          <a:endParaRPr lang="ru-RU"/>
        </a:p>
      </dgm:t>
    </dgm:pt>
    <dgm:pt modelId="{3748784B-CE2A-4F52-97D4-EB5BBE919B0A}" type="pres">
      <dgm:prSet presAssocID="{121FFEF1-6F31-47BC-A1F1-144DAFE73605}" presName="descendantText" presStyleLbl="alignAccFollowNode1" presStyleIdx="3" presStyleCnt="9" custScaleX="200846" custScaleY="123112">
        <dgm:presLayoutVars>
          <dgm:bulletEnabled val="1"/>
        </dgm:presLayoutVars>
      </dgm:prSet>
      <dgm:spPr/>
      <dgm:t>
        <a:bodyPr/>
        <a:lstStyle/>
        <a:p>
          <a:endParaRPr lang="ru-RU"/>
        </a:p>
      </dgm:t>
    </dgm:pt>
    <dgm:pt modelId="{508FE352-1DE8-4A2A-B316-A4042DC11FE5}" type="pres">
      <dgm:prSet presAssocID="{490E7430-E4CC-46E0-816F-22F79882D4BF}" presName="sp" presStyleCnt="0"/>
      <dgm:spPr/>
    </dgm:pt>
    <dgm:pt modelId="{11E7D184-F904-40CA-B3CE-888C37CFC982}" type="pres">
      <dgm:prSet presAssocID="{4A3AA6AA-62F1-4819-BC8A-C82608BC9715}" presName="linNode" presStyleCnt="0"/>
      <dgm:spPr/>
    </dgm:pt>
    <dgm:pt modelId="{5F6ECFEB-DAA0-4F93-A9EC-BFF1B872DDA7}" type="pres">
      <dgm:prSet presAssocID="{4A3AA6AA-62F1-4819-BC8A-C82608BC9715}" presName="parentText" presStyleLbl="node1" presStyleIdx="4" presStyleCnt="9" custScaleX="23794">
        <dgm:presLayoutVars>
          <dgm:chMax val="1"/>
          <dgm:bulletEnabled val="1"/>
        </dgm:presLayoutVars>
      </dgm:prSet>
      <dgm:spPr/>
      <dgm:t>
        <a:bodyPr/>
        <a:lstStyle/>
        <a:p>
          <a:endParaRPr lang="ru-RU"/>
        </a:p>
      </dgm:t>
    </dgm:pt>
    <dgm:pt modelId="{B3F61F07-D9AB-4A5E-BFF2-D5E27AB36FCF}" type="pres">
      <dgm:prSet presAssocID="{4A3AA6AA-62F1-4819-BC8A-C82608BC9715}" presName="descendantText" presStyleLbl="alignAccFollowNode1" presStyleIdx="4" presStyleCnt="9" custScaleX="199191" custScaleY="105619" custLinFactNeighborY="10004">
        <dgm:presLayoutVars>
          <dgm:bulletEnabled val="1"/>
        </dgm:presLayoutVars>
      </dgm:prSet>
      <dgm:spPr/>
      <dgm:t>
        <a:bodyPr/>
        <a:lstStyle/>
        <a:p>
          <a:endParaRPr lang="ru-RU"/>
        </a:p>
      </dgm:t>
    </dgm:pt>
    <dgm:pt modelId="{6436FB5A-B749-429D-A14D-98534DD5AAE3}" type="pres">
      <dgm:prSet presAssocID="{91EB1BA0-005A-4B8B-AADE-7BEAC8200DA6}" presName="sp" presStyleCnt="0"/>
      <dgm:spPr/>
    </dgm:pt>
    <dgm:pt modelId="{990CDA75-8818-4B0B-A669-E0B496E42128}" type="pres">
      <dgm:prSet presAssocID="{3C0DD1C6-9F46-4BA6-BF65-7801D59A7C3C}" presName="linNode" presStyleCnt="0"/>
      <dgm:spPr/>
    </dgm:pt>
    <dgm:pt modelId="{1846C14D-D076-4877-A251-8FD02B71CD99}" type="pres">
      <dgm:prSet presAssocID="{3C0DD1C6-9F46-4BA6-BF65-7801D59A7C3C}" presName="parentText" presStyleLbl="node1" presStyleIdx="5" presStyleCnt="9" custScaleX="24041">
        <dgm:presLayoutVars>
          <dgm:chMax val="1"/>
          <dgm:bulletEnabled val="1"/>
        </dgm:presLayoutVars>
      </dgm:prSet>
      <dgm:spPr/>
      <dgm:t>
        <a:bodyPr/>
        <a:lstStyle/>
        <a:p>
          <a:endParaRPr lang="ru-RU"/>
        </a:p>
      </dgm:t>
    </dgm:pt>
    <dgm:pt modelId="{E64D0DF9-54AE-4662-A1D7-5AE0B82C1809}" type="pres">
      <dgm:prSet presAssocID="{3C0DD1C6-9F46-4BA6-BF65-7801D59A7C3C}" presName="descendantText" presStyleLbl="alignAccFollowNode1" presStyleIdx="5" presStyleCnt="9" custScaleX="212677" custScaleY="79076" custLinFactNeighborY="10412">
        <dgm:presLayoutVars>
          <dgm:bulletEnabled val="1"/>
        </dgm:presLayoutVars>
      </dgm:prSet>
      <dgm:spPr/>
      <dgm:t>
        <a:bodyPr/>
        <a:lstStyle/>
        <a:p>
          <a:endParaRPr lang="ru-RU"/>
        </a:p>
      </dgm:t>
    </dgm:pt>
    <dgm:pt modelId="{9FDDFDA2-0DE9-447F-8BCC-6543C2D1CC34}" type="pres">
      <dgm:prSet presAssocID="{F1E35C71-0308-4A82-B344-F3C836EA9976}" presName="sp" presStyleCnt="0"/>
      <dgm:spPr/>
    </dgm:pt>
    <dgm:pt modelId="{6A621956-DD10-4857-92B4-2E1E1B3F0661}" type="pres">
      <dgm:prSet presAssocID="{325CB305-B911-4362-B156-90B5ADDCB8E1}" presName="linNode" presStyleCnt="0"/>
      <dgm:spPr/>
    </dgm:pt>
    <dgm:pt modelId="{C44EA085-7FFE-48F9-800B-D8709EF1AE16}" type="pres">
      <dgm:prSet presAssocID="{325CB305-B911-4362-B156-90B5ADDCB8E1}" presName="parentText" presStyleLbl="node1" presStyleIdx="6" presStyleCnt="9" custScaleX="16740">
        <dgm:presLayoutVars>
          <dgm:chMax val="1"/>
          <dgm:bulletEnabled val="1"/>
        </dgm:presLayoutVars>
      </dgm:prSet>
      <dgm:spPr/>
      <dgm:t>
        <a:bodyPr/>
        <a:lstStyle/>
        <a:p>
          <a:endParaRPr lang="ru-RU"/>
        </a:p>
      </dgm:t>
    </dgm:pt>
    <dgm:pt modelId="{E3D43491-5284-4664-B878-5F027ACD0E68}" type="pres">
      <dgm:prSet presAssocID="{325CB305-B911-4362-B156-90B5ADDCB8E1}" presName="descendantText" presStyleLbl="alignAccFollowNode1" presStyleIdx="6" presStyleCnt="9" custScaleX="146079" custScaleY="85481" custLinFactNeighborX="435">
        <dgm:presLayoutVars>
          <dgm:bulletEnabled val="1"/>
        </dgm:presLayoutVars>
      </dgm:prSet>
      <dgm:spPr/>
      <dgm:t>
        <a:bodyPr/>
        <a:lstStyle/>
        <a:p>
          <a:endParaRPr lang="ru-RU"/>
        </a:p>
      </dgm:t>
    </dgm:pt>
    <dgm:pt modelId="{4C317F1F-9338-4359-8DF3-D3B8EAE9E7FF}" type="pres">
      <dgm:prSet presAssocID="{301C5987-90E9-48B8-9DB3-9ED156513E22}" presName="sp" presStyleCnt="0"/>
      <dgm:spPr/>
    </dgm:pt>
    <dgm:pt modelId="{FE3249BB-73AE-42F4-9638-4546C4D5607F}" type="pres">
      <dgm:prSet presAssocID="{ADE91338-88A3-4239-B8DC-E2946C0794BB}" presName="linNode" presStyleCnt="0"/>
      <dgm:spPr/>
    </dgm:pt>
    <dgm:pt modelId="{EE6D7D98-45D4-470E-AFB9-692E3760C0C6}" type="pres">
      <dgm:prSet presAssocID="{ADE91338-88A3-4239-B8DC-E2946C0794BB}" presName="parentText" presStyleLbl="node1" presStyleIdx="7" presStyleCnt="9" custScaleX="35866" custLinFactNeighborX="-46281" custLinFactNeighborY="-9792">
        <dgm:presLayoutVars>
          <dgm:chMax val="1"/>
          <dgm:bulletEnabled val="1"/>
        </dgm:presLayoutVars>
      </dgm:prSet>
      <dgm:spPr/>
      <dgm:t>
        <a:bodyPr/>
        <a:lstStyle/>
        <a:p>
          <a:endParaRPr lang="ru-RU"/>
        </a:p>
      </dgm:t>
    </dgm:pt>
    <dgm:pt modelId="{B42F2916-63B4-4EF7-9396-25F9B51307DC}" type="pres">
      <dgm:prSet presAssocID="{ADE91338-88A3-4239-B8DC-E2946C0794BB}" presName="descendantText" presStyleLbl="alignAccFollowNode1" presStyleIdx="7" presStyleCnt="9" custScaleX="305229" custLinFactNeighborX="-1716">
        <dgm:presLayoutVars>
          <dgm:bulletEnabled val="1"/>
        </dgm:presLayoutVars>
      </dgm:prSet>
      <dgm:spPr/>
      <dgm:t>
        <a:bodyPr/>
        <a:lstStyle/>
        <a:p>
          <a:endParaRPr lang="ru-RU"/>
        </a:p>
      </dgm:t>
    </dgm:pt>
    <dgm:pt modelId="{5BD23B4A-4B0C-442B-9780-4B1035C708FC}" type="pres">
      <dgm:prSet presAssocID="{2F8337FB-29AC-4562-8994-1B6990A693F5}" presName="sp" presStyleCnt="0"/>
      <dgm:spPr/>
    </dgm:pt>
    <dgm:pt modelId="{3306CAE6-AEAC-41FC-8254-FC8178958371}" type="pres">
      <dgm:prSet presAssocID="{384E2FAB-F29E-482A-A288-1B5B78F57D61}" presName="linNode" presStyleCnt="0"/>
      <dgm:spPr/>
    </dgm:pt>
    <dgm:pt modelId="{C0843F17-7156-4A4D-88E9-D3199C90B327}" type="pres">
      <dgm:prSet presAssocID="{384E2FAB-F29E-482A-A288-1B5B78F57D61}" presName="parentText" presStyleLbl="node1" presStyleIdx="8" presStyleCnt="9" custScaleX="48288">
        <dgm:presLayoutVars>
          <dgm:chMax val="1"/>
          <dgm:bulletEnabled val="1"/>
        </dgm:presLayoutVars>
      </dgm:prSet>
      <dgm:spPr/>
      <dgm:t>
        <a:bodyPr/>
        <a:lstStyle/>
        <a:p>
          <a:endParaRPr lang="ru-RU"/>
        </a:p>
      </dgm:t>
    </dgm:pt>
    <dgm:pt modelId="{68C47BD4-ED02-4629-80D2-454C356E1E45}" type="pres">
      <dgm:prSet presAssocID="{384E2FAB-F29E-482A-A288-1B5B78F57D61}" presName="descendantText" presStyleLbl="alignAccFollowNode1" presStyleIdx="8" presStyleCnt="9" custScaleX="437930" custLinFactNeighborX="-2574">
        <dgm:presLayoutVars>
          <dgm:bulletEnabled val="1"/>
        </dgm:presLayoutVars>
      </dgm:prSet>
      <dgm:spPr/>
      <dgm:t>
        <a:bodyPr/>
        <a:lstStyle/>
        <a:p>
          <a:endParaRPr lang="ru-RU"/>
        </a:p>
      </dgm:t>
    </dgm:pt>
  </dgm:ptLst>
  <dgm:cxnLst>
    <dgm:cxn modelId="{A115C06E-CC12-4C5C-B7E6-10673CF50D34}" type="presOf" srcId="{121FFEF1-6F31-47BC-A1F1-144DAFE73605}" destId="{787A48B5-6F6A-48FA-A1FE-4365C8493512}" srcOrd="0" destOrd="0" presId="urn:microsoft.com/office/officeart/2005/8/layout/vList5"/>
    <dgm:cxn modelId="{9BC75DDA-6DD1-4164-A2B8-44947A331021}" srcId="{121FFEF1-6F31-47BC-A1F1-144DAFE73605}" destId="{68B502D8-BD26-4255-85BC-FCC59F6849BE}" srcOrd="0" destOrd="0" parTransId="{190B8740-AC87-433E-ABC3-00564A12FE3E}" sibTransId="{C6075926-2D43-4241-8CCC-BA30EB1A87EF}"/>
    <dgm:cxn modelId="{1C6AFF1C-0354-4E8B-8582-763268DB8351}" type="presOf" srcId="{26E65ED0-F18D-4CB2-B0BC-7E065CCAAC46}" destId="{E3D43491-5284-4664-B878-5F027ACD0E68}" srcOrd="0" destOrd="0" presId="urn:microsoft.com/office/officeart/2005/8/layout/vList5"/>
    <dgm:cxn modelId="{5334B21F-6E39-42D2-8790-674802A9B54A}" type="presOf" srcId="{6A9A997A-75CF-406F-BE70-245FD06E4A1D}" destId="{E64D0DF9-54AE-4662-A1D7-5AE0B82C1809}" srcOrd="0" destOrd="0" presId="urn:microsoft.com/office/officeart/2005/8/layout/vList5"/>
    <dgm:cxn modelId="{F09FE413-0C06-43F0-A35C-27C60A7EDF32}" type="presOf" srcId="{3F4D5956-6913-458C-9F45-03CD5BC6325F}" destId="{68C47BD4-ED02-4629-80D2-454C356E1E45}" srcOrd="0" destOrd="0" presId="urn:microsoft.com/office/officeart/2005/8/layout/vList5"/>
    <dgm:cxn modelId="{D3E06FB1-0FEF-449C-A1A7-9F620E2A10C6}" type="presOf" srcId="{4A3AA6AA-62F1-4819-BC8A-C82608BC9715}" destId="{5F6ECFEB-DAA0-4F93-A9EC-BFF1B872DDA7}" srcOrd="0" destOrd="0" presId="urn:microsoft.com/office/officeart/2005/8/layout/vList5"/>
    <dgm:cxn modelId="{0D6881AC-EC56-4BA8-B1F1-539EAE5099CB}" type="presOf" srcId="{98F68D97-4130-449C-AA0E-AF5BC658FEAC}" destId="{B3F61F07-D9AB-4A5E-BFF2-D5E27AB36FCF}" srcOrd="0" destOrd="0" presId="urn:microsoft.com/office/officeart/2005/8/layout/vList5"/>
    <dgm:cxn modelId="{7E23D91D-E712-4C7D-9287-3E878EF0CDC4}" srcId="{00E3B4CB-BB82-410E-B537-26653BFA17D3}" destId="{2B59E75B-6AEF-4B09-B7E5-BF7463298306}" srcOrd="0" destOrd="0" parTransId="{F55C145B-9F1B-4A40-8EDE-D640C057EC72}" sibTransId="{9A02D79B-4098-44BE-8D4D-E8BBE2ACC912}"/>
    <dgm:cxn modelId="{3B6A1AEC-B9B6-4E5E-B1F9-A384096266D2}" type="presOf" srcId="{00E3B4CB-BB82-410E-B537-26653BFA17D3}" destId="{BF241239-A536-4F4E-A75F-4D8EE8BBAA61}" srcOrd="0" destOrd="0" presId="urn:microsoft.com/office/officeart/2005/8/layout/vList5"/>
    <dgm:cxn modelId="{D201D3A4-C696-48B8-A64B-8F743750D9FB}" srcId="{8F1141DD-C397-44FE-AAEC-2CDCE0F0CF44}" destId="{3C0DD1C6-9F46-4BA6-BF65-7801D59A7C3C}" srcOrd="5" destOrd="0" parTransId="{CE6B3D95-960C-4C7E-A9B9-6ED02C411DDC}" sibTransId="{F1E35C71-0308-4A82-B344-F3C836EA9976}"/>
    <dgm:cxn modelId="{EB42B89E-BDB1-45EB-BAAA-251808BF911D}" srcId="{8F1141DD-C397-44FE-AAEC-2CDCE0F0CF44}" destId="{325CB305-B911-4362-B156-90B5ADDCB8E1}" srcOrd="6" destOrd="0" parTransId="{DFE6403D-EC15-4314-96A6-C7D0F7801F43}" sibTransId="{301C5987-90E9-48B8-9DB3-9ED156513E22}"/>
    <dgm:cxn modelId="{97E824AB-E1FB-4B7D-A3A6-A7400C728B67}" srcId="{3C0DD1C6-9F46-4BA6-BF65-7801D59A7C3C}" destId="{6A9A997A-75CF-406F-BE70-245FD06E4A1D}" srcOrd="0" destOrd="0" parTransId="{557840CC-1034-410E-985E-32C4AD8D377B}" sibTransId="{74DBDCA4-488C-437E-945A-A2A593FD4257}"/>
    <dgm:cxn modelId="{635DF6D2-927F-4824-B52E-BE71CC7AB84C}" type="presOf" srcId="{8F1141DD-C397-44FE-AAEC-2CDCE0F0CF44}" destId="{A3431B8A-AA2F-468C-8EB4-5C0831BFA697}" srcOrd="0" destOrd="0" presId="urn:microsoft.com/office/officeart/2005/8/layout/vList5"/>
    <dgm:cxn modelId="{23932D97-2E45-40C2-80E6-DD7DF6610185}" srcId="{8F1141DD-C397-44FE-AAEC-2CDCE0F0CF44}" destId="{121FFEF1-6F31-47BC-A1F1-144DAFE73605}" srcOrd="3" destOrd="0" parTransId="{CFAC9E75-3773-4522-A8A3-809AE324875C}" sibTransId="{490E7430-E4CC-46E0-816F-22F79882D4BF}"/>
    <dgm:cxn modelId="{3CB9FDD8-EBE2-4306-A4AA-C7DD69686880}" srcId="{384E2FAB-F29E-482A-A288-1B5B78F57D61}" destId="{3F4D5956-6913-458C-9F45-03CD5BC6325F}" srcOrd="0" destOrd="0" parTransId="{8AA1F79A-E9FF-4C13-B625-8D05F4EA4800}" sibTransId="{BA897325-5FA6-4906-BF36-6E8847A82D55}"/>
    <dgm:cxn modelId="{3B276968-95E1-41C6-A60B-150062510F3C}" type="presOf" srcId="{3C0DD1C6-9F46-4BA6-BF65-7801D59A7C3C}" destId="{1846C14D-D076-4877-A251-8FD02B71CD99}" srcOrd="0" destOrd="0" presId="urn:microsoft.com/office/officeart/2005/8/layout/vList5"/>
    <dgm:cxn modelId="{8C45C8DA-B866-4993-90BD-F37A8E46D044}" srcId="{8F1141DD-C397-44FE-AAEC-2CDCE0F0CF44}" destId="{C946090E-9042-4A37-A1A3-5101C56ED5DB}" srcOrd="2" destOrd="0" parTransId="{E0EADE20-F7F3-43C2-A822-D28BC8511369}" sibTransId="{75B59A88-AFA5-4028-8307-94FCD4DF177D}"/>
    <dgm:cxn modelId="{DDF03641-80AE-4FDE-A8BF-1CD2117C5D9A}" type="presOf" srcId="{C946090E-9042-4A37-A1A3-5101C56ED5DB}" destId="{1A2A6E31-4B2F-4581-976C-0FE1BC91EF5E}" srcOrd="0" destOrd="0" presId="urn:microsoft.com/office/officeart/2005/8/layout/vList5"/>
    <dgm:cxn modelId="{C645636B-5933-4900-91CC-F881984ED64B}" srcId="{5B5C090A-A746-4F41-B8FD-4DA93AEFF958}" destId="{4AFEC594-6C38-4787-8FC5-AFF3625B5A83}" srcOrd="0" destOrd="0" parTransId="{27210BDC-7445-45F5-AACD-5E5DC1142DFE}" sibTransId="{420A2A6B-695D-4718-82F6-C74B294B63E4}"/>
    <dgm:cxn modelId="{35563018-B334-487B-AA8C-F6F5A50F8F81}" type="presOf" srcId="{325CB305-B911-4362-B156-90B5ADDCB8E1}" destId="{C44EA085-7FFE-48F9-800B-D8709EF1AE16}" srcOrd="0" destOrd="0" presId="urn:microsoft.com/office/officeart/2005/8/layout/vList5"/>
    <dgm:cxn modelId="{FF329118-0FDF-45F5-8DD9-D6375D242A6B}" srcId="{325CB305-B911-4362-B156-90B5ADDCB8E1}" destId="{26E65ED0-F18D-4CB2-B0BC-7E065CCAAC46}" srcOrd="0" destOrd="0" parTransId="{AF8DF475-497F-4202-9D26-2052B97629B8}" sibTransId="{7B30A2E9-BD11-457B-957A-4A54A1982033}"/>
    <dgm:cxn modelId="{EA3644E1-800D-4B2B-89C0-B01D14EE0F55}" srcId="{8F1141DD-C397-44FE-AAEC-2CDCE0F0CF44}" destId="{5B5C090A-A746-4F41-B8FD-4DA93AEFF958}" srcOrd="1" destOrd="0" parTransId="{5D3DC11F-8A5C-492D-BE0B-3352C7E80696}" sibTransId="{B1DA24FD-FF3C-424D-9F95-84F58B2F9048}"/>
    <dgm:cxn modelId="{0D8C0721-982E-4C31-98F3-AD3DA4DCA299}" srcId="{8F1141DD-C397-44FE-AAEC-2CDCE0F0CF44}" destId="{00E3B4CB-BB82-410E-B537-26653BFA17D3}" srcOrd="0" destOrd="0" parTransId="{36ECF464-C1AF-44AA-A644-115A3081945F}" sibTransId="{5F0A4A1B-3559-4103-A079-A882B3FE6A3D}"/>
    <dgm:cxn modelId="{8CBFA2CE-3808-42A4-AE32-C069D36D65EF}" srcId="{8F1141DD-C397-44FE-AAEC-2CDCE0F0CF44}" destId="{384E2FAB-F29E-482A-A288-1B5B78F57D61}" srcOrd="8" destOrd="0" parTransId="{62141F1C-8C46-415B-9BF5-4432B2F370CE}" sibTransId="{8A48752E-4CE1-4E2D-AAC1-C24586376BF3}"/>
    <dgm:cxn modelId="{E52D313B-70AF-4ACE-AA68-A00A79920B82}" type="presOf" srcId="{4AFEC594-6C38-4787-8FC5-AFF3625B5A83}" destId="{B1505367-2718-4DC9-A93B-48C5D32B2103}" srcOrd="0" destOrd="0" presId="urn:microsoft.com/office/officeart/2005/8/layout/vList5"/>
    <dgm:cxn modelId="{B5087287-B2DC-4606-9DF6-E028D78362DF}" type="presOf" srcId="{384E2FAB-F29E-482A-A288-1B5B78F57D61}" destId="{C0843F17-7156-4A4D-88E9-D3199C90B327}" srcOrd="0" destOrd="0" presId="urn:microsoft.com/office/officeart/2005/8/layout/vList5"/>
    <dgm:cxn modelId="{1340BADD-AB99-4BF5-A55B-C2A3C8FC9A35}" type="presOf" srcId="{8E80D93F-F3B3-4C79-9094-A0B0C431D3A1}" destId="{B42F2916-63B4-4EF7-9396-25F9B51307DC}" srcOrd="0" destOrd="0" presId="urn:microsoft.com/office/officeart/2005/8/layout/vList5"/>
    <dgm:cxn modelId="{3D286CD5-C7CE-4A1B-B40F-0AD9533B7272}" type="presOf" srcId="{5B5C090A-A746-4F41-B8FD-4DA93AEFF958}" destId="{96374971-50F2-4334-947F-2C64932EE5AC}" srcOrd="0" destOrd="0" presId="urn:microsoft.com/office/officeart/2005/8/layout/vList5"/>
    <dgm:cxn modelId="{7B6AE23D-EBD0-472F-BD65-4361C41EB043}" type="presOf" srcId="{ADE91338-88A3-4239-B8DC-E2946C0794BB}" destId="{EE6D7D98-45D4-470E-AFB9-692E3760C0C6}" srcOrd="0" destOrd="0" presId="urn:microsoft.com/office/officeart/2005/8/layout/vList5"/>
    <dgm:cxn modelId="{BD5F933B-CBB3-46F9-B0D0-B4D836D0EAEA}" type="presOf" srcId="{2B59E75B-6AEF-4B09-B7E5-BF7463298306}" destId="{0FB8AC44-3CDF-4C0E-9FE2-1CA92E57F0D6}" srcOrd="0" destOrd="0" presId="urn:microsoft.com/office/officeart/2005/8/layout/vList5"/>
    <dgm:cxn modelId="{99855A25-1346-404D-B867-B3E3F5EC6F6D}" srcId="{4A3AA6AA-62F1-4819-BC8A-C82608BC9715}" destId="{98F68D97-4130-449C-AA0E-AF5BC658FEAC}" srcOrd="0" destOrd="0" parTransId="{D2F41673-4ADC-47DC-AACC-79F3E4AD729F}" sibTransId="{966F3A87-2E27-4E46-9637-9D6286241B1B}"/>
    <dgm:cxn modelId="{E192C86D-7D29-41CC-A212-EB6623590031}" type="presOf" srcId="{75F513DE-0E10-426B-8D81-71BBCAB0957E}" destId="{3B96DEE2-054C-447E-BF75-3953048EB89E}" srcOrd="0" destOrd="0" presId="urn:microsoft.com/office/officeart/2005/8/layout/vList5"/>
    <dgm:cxn modelId="{4F826572-CB37-4191-BCB9-14450885B5E1}" srcId="{8F1141DD-C397-44FE-AAEC-2CDCE0F0CF44}" destId="{4A3AA6AA-62F1-4819-BC8A-C82608BC9715}" srcOrd="4" destOrd="0" parTransId="{C501A6BF-4877-4CB3-9F7A-401F54B9E742}" sibTransId="{91EB1BA0-005A-4B8B-AADE-7BEAC8200DA6}"/>
    <dgm:cxn modelId="{93730C26-70FF-4E61-839E-F8A668FCA1E7}" srcId="{ADE91338-88A3-4239-B8DC-E2946C0794BB}" destId="{8E80D93F-F3B3-4C79-9094-A0B0C431D3A1}" srcOrd="0" destOrd="0" parTransId="{C774CF70-9660-4E7A-B034-CD2726FC8A9D}" sibTransId="{EC029A59-87BE-4E84-84E9-B20D0BE51030}"/>
    <dgm:cxn modelId="{DDCE6882-6D47-4628-AD55-A9F405DD69A8}" srcId="{C946090E-9042-4A37-A1A3-5101C56ED5DB}" destId="{75F513DE-0E10-426B-8D81-71BBCAB0957E}" srcOrd="0" destOrd="0" parTransId="{B78B4355-EFDF-408C-B8CF-45250B9CEE9C}" sibTransId="{1A943561-72AA-4DEB-B88A-6FB209B479DC}"/>
    <dgm:cxn modelId="{B4957F24-F3DD-49B6-90C1-8B5A522CAD5E}" srcId="{8F1141DD-C397-44FE-AAEC-2CDCE0F0CF44}" destId="{ADE91338-88A3-4239-B8DC-E2946C0794BB}" srcOrd="7" destOrd="0" parTransId="{1649D0FC-D52B-4326-8922-956B54FE3DC4}" sibTransId="{2F8337FB-29AC-4562-8994-1B6990A693F5}"/>
    <dgm:cxn modelId="{15F8F300-BA41-4DFD-B042-B4B9EFFDD845}" type="presOf" srcId="{68B502D8-BD26-4255-85BC-FCC59F6849BE}" destId="{3748784B-CE2A-4F52-97D4-EB5BBE919B0A}" srcOrd="0" destOrd="0" presId="urn:microsoft.com/office/officeart/2005/8/layout/vList5"/>
    <dgm:cxn modelId="{1FC2E488-AB9A-4F2C-87CE-338A84E5E4F6}" type="presParOf" srcId="{A3431B8A-AA2F-468C-8EB4-5C0831BFA697}" destId="{3955B2DC-35A6-418A-95AA-16C962BE3D95}" srcOrd="0" destOrd="0" presId="urn:microsoft.com/office/officeart/2005/8/layout/vList5"/>
    <dgm:cxn modelId="{09B9149E-7C6E-487D-8EE5-80C5B8775F26}" type="presParOf" srcId="{3955B2DC-35A6-418A-95AA-16C962BE3D95}" destId="{BF241239-A536-4F4E-A75F-4D8EE8BBAA61}" srcOrd="0" destOrd="0" presId="urn:microsoft.com/office/officeart/2005/8/layout/vList5"/>
    <dgm:cxn modelId="{A4F9FC10-922A-4435-84F2-5ADDC5A0B546}" type="presParOf" srcId="{3955B2DC-35A6-418A-95AA-16C962BE3D95}" destId="{0FB8AC44-3CDF-4C0E-9FE2-1CA92E57F0D6}" srcOrd="1" destOrd="0" presId="urn:microsoft.com/office/officeart/2005/8/layout/vList5"/>
    <dgm:cxn modelId="{E674E69B-DE0E-4E85-81E5-1C0E0BEF8AB2}" type="presParOf" srcId="{A3431B8A-AA2F-468C-8EB4-5C0831BFA697}" destId="{61F73E39-F363-4C76-8F13-33DB8B3BDBA8}" srcOrd="1" destOrd="0" presId="urn:microsoft.com/office/officeart/2005/8/layout/vList5"/>
    <dgm:cxn modelId="{ECE2B441-FE1F-464C-8990-35AC6C5C5FEF}" type="presParOf" srcId="{A3431B8A-AA2F-468C-8EB4-5C0831BFA697}" destId="{A0F80EC5-CE22-432C-8DCF-8C2646EB247D}" srcOrd="2" destOrd="0" presId="urn:microsoft.com/office/officeart/2005/8/layout/vList5"/>
    <dgm:cxn modelId="{7B830711-924F-4B53-AD44-AEF393B773D2}" type="presParOf" srcId="{A0F80EC5-CE22-432C-8DCF-8C2646EB247D}" destId="{96374971-50F2-4334-947F-2C64932EE5AC}" srcOrd="0" destOrd="0" presId="urn:microsoft.com/office/officeart/2005/8/layout/vList5"/>
    <dgm:cxn modelId="{12AD926E-510E-4E31-97DF-0BA84E0F3326}" type="presParOf" srcId="{A0F80EC5-CE22-432C-8DCF-8C2646EB247D}" destId="{B1505367-2718-4DC9-A93B-48C5D32B2103}" srcOrd="1" destOrd="0" presId="urn:microsoft.com/office/officeart/2005/8/layout/vList5"/>
    <dgm:cxn modelId="{85C1F68F-9981-4AEE-AF5B-174E6A81CD91}" type="presParOf" srcId="{A3431B8A-AA2F-468C-8EB4-5C0831BFA697}" destId="{1BF2AB58-B8B2-4B00-8224-29C5A7442BE1}" srcOrd="3" destOrd="0" presId="urn:microsoft.com/office/officeart/2005/8/layout/vList5"/>
    <dgm:cxn modelId="{5F4717D8-DD6F-4796-BB07-C855D8E10E27}" type="presParOf" srcId="{A3431B8A-AA2F-468C-8EB4-5C0831BFA697}" destId="{08A120B4-B0D3-4E7E-8AEA-BAA734CE0646}" srcOrd="4" destOrd="0" presId="urn:microsoft.com/office/officeart/2005/8/layout/vList5"/>
    <dgm:cxn modelId="{70CCA9E3-100F-4979-8AA8-4EEC0CA5C845}" type="presParOf" srcId="{08A120B4-B0D3-4E7E-8AEA-BAA734CE0646}" destId="{1A2A6E31-4B2F-4581-976C-0FE1BC91EF5E}" srcOrd="0" destOrd="0" presId="urn:microsoft.com/office/officeart/2005/8/layout/vList5"/>
    <dgm:cxn modelId="{F6F0B039-1475-45AE-B9F4-2AF1A7FE20BD}" type="presParOf" srcId="{08A120B4-B0D3-4E7E-8AEA-BAA734CE0646}" destId="{3B96DEE2-054C-447E-BF75-3953048EB89E}" srcOrd="1" destOrd="0" presId="urn:microsoft.com/office/officeart/2005/8/layout/vList5"/>
    <dgm:cxn modelId="{26C9AA71-5C50-4034-987A-58EE838C89EB}" type="presParOf" srcId="{A3431B8A-AA2F-468C-8EB4-5C0831BFA697}" destId="{4CF3E9D6-A14B-4A1A-A3D4-34A8FF72E413}" srcOrd="5" destOrd="0" presId="urn:microsoft.com/office/officeart/2005/8/layout/vList5"/>
    <dgm:cxn modelId="{8BAEA633-8D11-4145-ADC4-C2753F919709}" type="presParOf" srcId="{A3431B8A-AA2F-468C-8EB4-5C0831BFA697}" destId="{588C1724-0562-4097-9C0D-2AC4F38F3878}" srcOrd="6" destOrd="0" presId="urn:microsoft.com/office/officeart/2005/8/layout/vList5"/>
    <dgm:cxn modelId="{57AB8216-C023-40E3-ABDC-A4D0C4E38B90}" type="presParOf" srcId="{588C1724-0562-4097-9C0D-2AC4F38F3878}" destId="{787A48B5-6F6A-48FA-A1FE-4365C8493512}" srcOrd="0" destOrd="0" presId="urn:microsoft.com/office/officeart/2005/8/layout/vList5"/>
    <dgm:cxn modelId="{F8495669-F0DD-4C9F-8B34-E0A96318F764}" type="presParOf" srcId="{588C1724-0562-4097-9C0D-2AC4F38F3878}" destId="{3748784B-CE2A-4F52-97D4-EB5BBE919B0A}" srcOrd="1" destOrd="0" presId="urn:microsoft.com/office/officeart/2005/8/layout/vList5"/>
    <dgm:cxn modelId="{F8F8A0D3-6CA0-451D-BFD6-19489D55E757}" type="presParOf" srcId="{A3431B8A-AA2F-468C-8EB4-5C0831BFA697}" destId="{508FE352-1DE8-4A2A-B316-A4042DC11FE5}" srcOrd="7" destOrd="0" presId="urn:microsoft.com/office/officeart/2005/8/layout/vList5"/>
    <dgm:cxn modelId="{D35BF92F-FDD3-4F8A-B35B-A3EA5D87C961}" type="presParOf" srcId="{A3431B8A-AA2F-468C-8EB4-5C0831BFA697}" destId="{11E7D184-F904-40CA-B3CE-888C37CFC982}" srcOrd="8" destOrd="0" presId="urn:microsoft.com/office/officeart/2005/8/layout/vList5"/>
    <dgm:cxn modelId="{D10F4BD4-2835-41BA-A7F3-10ABCD469B70}" type="presParOf" srcId="{11E7D184-F904-40CA-B3CE-888C37CFC982}" destId="{5F6ECFEB-DAA0-4F93-A9EC-BFF1B872DDA7}" srcOrd="0" destOrd="0" presId="urn:microsoft.com/office/officeart/2005/8/layout/vList5"/>
    <dgm:cxn modelId="{9FC6BBF2-7FDE-4A8B-AD86-AE4572E5D342}" type="presParOf" srcId="{11E7D184-F904-40CA-B3CE-888C37CFC982}" destId="{B3F61F07-D9AB-4A5E-BFF2-D5E27AB36FCF}" srcOrd="1" destOrd="0" presId="urn:microsoft.com/office/officeart/2005/8/layout/vList5"/>
    <dgm:cxn modelId="{DE65CD58-651A-4ECE-9AE3-9B2718C60F45}" type="presParOf" srcId="{A3431B8A-AA2F-468C-8EB4-5C0831BFA697}" destId="{6436FB5A-B749-429D-A14D-98534DD5AAE3}" srcOrd="9" destOrd="0" presId="urn:microsoft.com/office/officeart/2005/8/layout/vList5"/>
    <dgm:cxn modelId="{3C3ACDC0-1DD0-46A2-B14B-55514DACFA4F}" type="presParOf" srcId="{A3431B8A-AA2F-468C-8EB4-5C0831BFA697}" destId="{990CDA75-8818-4B0B-A669-E0B496E42128}" srcOrd="10" destOrd="0" presId="urn:microsoft.com/office/officeart/2005/8/layout/vList5"/>
    <dgm:cxn modelId="{AD1C9779-ED12-4E4A-9D4D-3DDDB1BC2223}" type="presParOf" srcId="{990CDA75-8818-4B0B-A669-E0B496E42128}" destId="{1846C14D-D076-4877-A251-8FD02B71CD99}" srcOrd="0" destOrd="0" presId="urn:microsoft.com/office/officeart/2005/8/layout/vList5"/>
    <dgm:cxn modelId="{5E464AF8-E8C3-4945-B9B6-9BD9A651D5C8}" type="presParOf" srcId="{990CDA75-8818-4B0B-A669-E0B496E42128}" destId="{E64D0DF9-54AE-4662-A1D7-5AE0B82C1809}" srcOrd="1" destOrd="0" presId="urn:microsoft.com/office/officeart/2005/8/layout/vList5"/>
    <dgm:cxn modelId="{2390C80B-D9DE-451B-A359-6AD1F0B7EFCA}" type="presParOf" srcId="{A3431B8A-AA2F-468C-8EB4-5C0831BFA697}" destId="{9FDDFDA2-0DE9-447F-8BCC-6543C2D1CC34}" srcOrd="11" destOrd="0" presId="urn:microsoft.com/office/officeart/2005/8/layout/vList5"/>
    <dgm:cxn modelId="{BA5DEC0C-AE0C-4C3A-8EA6-447254CB6400}" type="presParOf" srcId="{A3431B8A-AA2F-468C-8EB4-5C0831BFA697}" destId="{6A621956-DD10-4857-92B4-2E1E1B3F0661}" srcOrd="12" destOrd="0" presId="urn:microsoft.com/office/officeart/2005/8/layout/vList5"/>
    <dgm:cxn modelId="{50BFB28C-2210-4414-B1D4-FBD564DEE3E2}" type="presParOf" srcId="{6A621956-DD10-4857-92B4-2E1E1B3F0661}" destId="{C44EA085-7FFE-48F9-800B-D8709EF1AE16}" srcOrd="0" destOrd="0" presId="urn:microsoft.com/office/officeart/2005/8/layout/vList5"/>
    <dgm:cxn modelId="{6162AD3C-2E3A-4F9B-9D3D-912E7DC6235D}" type="presParOf" srcId="{6A621956-DD10-4857-92B4-2E1E1B3F0661}" destId="{E3D43491-5284-4664-B878-5F027ACD0E68}" srcOrd="1" destOrd="0" presId="urn:microsoft.com/office/officeart/2005/8/layout/vList5"/>
    <dgm:cxn modelId="{C66418FF-F0A8-427D-AD85-695304431206}" type="presParOf" srcId="{A3431B8A-AA2F-468C-8EB4-5C0831BFA697}" destId="{4C317F1F-9338-4359-8DF3-D3B8EAE9E7FF}" srcOrd="13" destOrd="0" presId="urn:microsoft.com/office/officeart/2005/8/layout/vList5"/>
    <dgm:cxn modelId="{D3F938CF-E76B-43AD-BD6F-05B570D6A251}" type="presParOf" srcId="{A3431B8A-AA2F-468C-8EB4-5C0831BFA697}" destId="{FE3249BB-73AE-42F4-9638-4546C4D5607F}" srcOrd="14" destOrd="0" presId="urn:microsoft.com/office/officeart/2005/8/layout/vList5"/>
    <dgm:cxn modelId="{80E51BCA-37AE-455A-8932-D29298FFAE84}" type="presParOf" srcId="{FE3249BB-73AE-42F4-9638-4546C4D5607F}" destId="{EE6D7D98-45D4-470E-AFB9-692E3760C0C6}" srcOrd="0" destOrd="0" presId="urn:microsoft.com/office/officeart/2005/8/layout/vList5"/>
    <dgm:cxn modelId="{601E0977-E941-485B-B217-0214333DFF8C}" type="presParOf" srcId="{FE3249BB-73AE-42F4-9638-4546C4D5607F}" destId="{B42F2916-63B4-4EF7-9396-25F9B51307DC}" srcOrd="1" destOrd="0" presId="urn:microsoft.com/office/officeart/2005/8/layout/vList5"/>
    <dgm:cxn modelId="{4D998BA2-3C9B-40B9-BD1B-289CEE7D4331}" type="presParOf" srcId="{A3431B8A-AA2F-468C-8EB4-5C0831BFA697}" destId="{5BD23B4A-4B0C-442B-9780-4B1035C708FC}" srcOrd="15" destOrd="0" presId="urn:microsoft.com/office/officeart/2005/8/layout/vList5"/>
    <dgm:cxn modelId="{6F461A02-D736-499F-BF8D-F66C3D75F366}" type="presParOf" srcId="{A3431B8A-AA2F-468C-8EB4-5C0831BFA697}" destId="{3306CAE6-AEAC-41FC-8254-FC8178958371}" srcOrd="16" destOrd="0" presId="urn:microsoft.com/office/officeart/2005/8/layout/vList5"/>
    <dgm:cxn modelId="{55E73C80-664C-4C65-B31B-7856EAABAAF4}" type="presParOf" srcId="{3306CAE6-AEAC-41FC-8254-FC8178958371}" destId="{C0843F17-7156-4A4D-88E9-D3199C90B327}" srcOrd="0" destOrd="0" presId="urn:microsoft.com/office/officeart/2005/8/layout/vList5"/>
    <dgm:cxn modelId="{B765AC2B-4B5E-4707-B682-327459CF184E}" type="presParOf" srcId="{3306CAE6-AEAC-41FC-8254-FC8178958371}" destId="{68C47BD4-ED02-4629-80D2-454C356E1E45}"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0E9BAB2-7860-4B74-98BF-3E9B06DF4BBE}">
      <dsp:nvSpPr>
        <dsp:cNvPr id="0" name=""/>
        <dsp:cNvSpPr/>
      </dsp:nvSpPr>
      <dsp:spPr>
        <a:xfrm>
          <a:off x="0" y="0"/>
          <a:ext cx="5501093" cy="1006365"/>
        </a:xfrm>
        <a:prstGeom prst="roundRect">
          <a:avLst/>
        </a:prstGeom>
        <a:solidFill>
          <a:schemeClr val="accent4">
            <a:lumMod val="20000"/>
            <a:lumOff val="80000"/>
            <a:alpha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just" defTabSz="1066800">
            <a:lnSpc>
              <a:spcPct val="90000"/>
            </a:lnSpc>
            <a:spcBef>
              <a:spcPct val="0"/>
            </a:spcBef>
            <a:spcAft>
              <a:spcPct val="35000"/>
            </a:spcAft>
          </a:pPr>
          <a:r>
            <a:rPr lang="ru-RU" sz="2400" b="1" kern="1200" dirty="0" smtClean="0">
              <a:solidFill>
                <a:schemeClr val="tx1"/>
              </a:solidFill>
              <a:latin typeface="Times New Roman" pitchFamily="18" charset="0"/>
              <a:cs typeface="Times New Roman" pitchFamily="18" charset="0"/>
            </a:rPr>
            <a:t>• свобода преподавания, выражения мнения, свобода от вмешательства в деятельность;</a:t>
          </a:r>
          <a:endParaRPr lang="ru-RU" sz="2400" b="1" kern="1200" dirty="0">
            <a:solidFill>
              <a:schemeClr val="tx1"/>
            </a:solidFill>
            <a:latin typeface="Times New Roman" pitchFamily="18" charset="0"/>
            <a:cs typeface="Times New Roman" pitchFamily="18" charset="0"/>
          </a:endParaRPr>
        </a:p>
      </dsp:txBody>
      <dsp:txXfrm>
        <a:off x="0" y="0"/>
        <a:ext cx="5501093" cy="1006365"/>
      </dsp:txXfrm>
    </dsp:sp>
    <dsp:sp modelId="{51ECB42F-DD3D-4941-B64E-E260503E0E9C}">
      <dsp:nvSpPr>
        <dsp:cNvPr id="0" name=""/>
        <dsp:cNvSpPr/>
      </dsp:nvSpPr>
      <dsp:spPr>
        <a:xfrm>
          <a:off x="2686" y="1058985"/>
          <a:ext cx="5501093" cy="1006365"/>
        </a:xfrm>
        <a:prstGeom prst="roundRect">
          <a:avLst/>
        </a:prstGeom>
        <a:solidFill>
          <a:schemeClr val="tx2">
            <a:lumMod val="20000"/>
            <a:lumOff val="80000"/>
            <a:alpha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just" defTabSz="1066800">
            <a:lnSpc>
              <a:spcPct val="90000"/>
            </a:lnSpc>
            <a:spcBef>
              <a:spcPct val="0"/>
            </a:spcBef>
            <a:spcAft>
              <a:spcPct val="35000"/>
            </a:spcAft>
          </a:pPr>
          <a:r>
            <a:rPr lang="ru-RU" sz="2400" b="1" kern="1200" dirty="0" smtClean="0">
              <a:solidFill>
                <a:schemeClr val="tx1"/>
              </a:solidFill>
              <a:latin typeface="Times New Roman" pitchFamily="18" charset="0"/>
              <a:cs typeface="Times New Roman" pitchFamily="18" charset="0"/>
            </a:rPr>
            <a:t>• свобода выбора форм, средств, методов обучения и воспитания;</a:t>
          </a:r>
          <a:endParaRPr lang="ru-RU" sz="2400" b="1" kern="1200" dirty="0">
            <a:solidFill>
              <a:schemeClr val="tx1"/>
            </a:solidFill>
            <a:latin typeface="Times New Roman" pitchFamily="18" charset="0"/>
            <a:cs typeface="Times New Roman" pitchFamily="18" charset="0"/>
          </a:endParaRPr>
        </a:p>
      </dsp:txBody>
      <dsp:txXfrm>
        <a:off x="2686" y="1058985"/>
        <a:ext cx="5501093" cy="1006365"/>
      </dsp:txXfrm>
    </dsp:sp>
    <dsp:sp modelId="{321B9255-3E0C-4E29-9BAC-024AE4059002}">
      <dsp:nvSpPr>
        <dsp:cNvPr id="0" name=""/>
        <dsp:cNvSpPr/>
      </dsp:nvSpPr>
      <dsp:spPr>
        <a:xfrm>
          <a:off x="2686" y="2115668"/>
          <a:ext cx="5501093" cy="1006365"/>
        </a:xfrm>
        <a:prstGeom prst="roundRect">
          <a:avLst/>
        </a:prstGeom>
        <a:solidFill>
          <a:schemeClr val="accent1">
            <a:lumMod val="20000"/>
            <a:lumOff val="80000"/>
            <a:alpha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just" defTabSz="1066800">
            <a:lnSpc>
              <a:spcPct val="90000"/>
            </a:lnSpc>
            <a:spcBef>
              <a:spcPct val="0"/>
            </a:spcBef>
            <a:spcAft>
              <a:spcPct val="35000"/>
            </a:spcAft>
          </a:pPr>
          <a:r>
            <a:rPr lang="ru-RU" sz="2400" b="1" kern="1200" dirty="0" smtClean="0">
              <a:solidFill>
                <a:schemeClr val="tx1"/>
              </a:solidFill>
              <a:latin typeface="Times New Roman" pitchFamily="18" charset="0"/>
              <a:cs typeface="Times New Roman" pitchFamily="18" charset="0"/>
            </a:rPr>
            <a:t>• право на разработку и применение авторских программ и методов обучения и воспитания;</a:t>
          </a:r>
          <a:endParaRPr lang="ru-RU" sz="2400" b="1" kern="1200" dirty="0">
            <a:solidFill>
              <a:schemeClr val="tx1"/>
            </a:solidFill>
            <a:latin typeface="Times New Roman" pitchFamily="18" charset="0"/>
            <a:cs typeface="Times New Roman" pitchFamily="18" charset="0"/>
          </a:endParaRPr>
        </a:p>
      </dsp:txBody>
      <dsp:txXfrm>
        <a:off x="2686" y="2115668"/>
        <a:ext cx="5501093" cy="1006365"/>
      </dsp:txXfrm>
    </dsp:sp>
    <dsp:sp modelId="{700836B4-9932-4AF3-83D0-853E59C8779E}">
      <dsp:nvSpPr>
        <dsp:cNvPr id="0" name=""/>
        <dsp:cNvSpPr/>
      </dsp:nvSpPr>
      <dsp:spPr>
        <a:xfrm>
          <a:off x="2686" y="3172351"/>
          <a:ext cx="5501093" cy="1006365"/>
        </a:xfrm>
        <a:prstGeom prst="roundRect">
          <a:avLst/>
        </a:prstGeom>
        <a:solidFill>
          <a:srgbClr val="D6DEFA">
            <a:alpha val="89804"/>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just" defTabSz="1066800">
            <a:lnSpc>
              <a:spcPct val="90000"/>
            </a:lnSpc>
            <a:spcBef>
              <a:spcPct val="0"/>
            </a:spcBef>
            <a:spcAft>
              <a:spcPct val="35000"/>
            </a:spcAft>
          </a:pPr>
          <a:r>
            <a:rPr lang="ru-RU" sz="2400" b="1" kern="1200" dirty="0" smtClean="0">
              <a:solidFill>
                <a:schemeClr val="tx1"/>
              </a:solidFill>
              <a:latin typeface="Times New Roman" pitchFamily="18" charset="0"/>
              <a:cs typeface="Times New Roman" pitchFamily="18" charset="0"/>
            </a:rPr>
            <a:t>• право на выбор учебных пособий в порядке, установленном законодательством; </a:t>
          </a:r>
          <a:endParaRPr lang="ru-RU" sz="2400" b="1" kern="1200" dirty="0">
            <a:solidFill>
              <a:schemeClr val="tx1"/>
            </a:solidFill>
            <a:latin typeface="Times New Roman" pitchFamily="18" charset="0"/>
            <a:cs typeface="Times New Roman" pitchFamily="18" charset="0"/>
          </a:endParaRPr>
        </a:p>
      </dsp:txBody>
      <dsp:txXfrm>
        <a:off x="2686" y="3172351"/>
        <a:ext cx="5501093" cy="1006365"/>
      </dsp:txXfrm>
    </dsp:sp>
    <dsp:sp modelId="{DAC59007-CF07-4B36-9458-E67997687A66}">
      <dsp:nvSpPr>
        <dsp:cNvPr id="0" name=""/>
        <dsp:cNvSpPr/>
      </dsp:nvSpPr>
      <dsp:spPr>
        <a:xfrm>
          <a:off x="2686" y="4229035"/>
          <a:ext cx="5501093" cy="1006365"/>
        </a:xfrm>
        <a:prstGeom prst="roundRect">
          <a:avLst/>
        </a:prstGeom>
        <a:solidFill>
          <a:schemeClr val="accent3">
            <a:lumMod val="40000"/>
            <a:lumOff val="60000"/>
            <a:alpha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just" defTabSz="1066800">
            <a:lnSpc>
              <a:spcPct val="90000"/>
            </a:lnSpc>
            <a:spcBef>
              <a:spcPct val="0"/>
            </a:spcBef>
            <a:spcAft>
              <a:spcPct val="35000"/>
            </a:spcAft>
          </a:pPr>
          <a:r>
            <a:rPr lang="ru-RU" sz="2400" b="1" kern="1200" dirty="0" smtClean="0">
              <a:solidFill>
                <a:schemeClr val="tx1"/>
              </a:solidFill>
              <a:latin typeface="Times New Roman" pitchFamily="18" charset="0"/>
              <a:cs typeface="Times New Roman" pitchFamily="18" charset="0"/>
            </a:rPr>
            <a:t>• право на участие в разработке образовательных программ и их компонентов;</a:t>
          </a:r>
          <a:endParaRPr lang="ru-RU" sz="2400" b="1" kern="1200" dirty="0">
            <a:solidFill>
              <a:schemeClr val="tx1"/>
            </a:solidFill>
            <a:latin typeface="Times New Roman" pitchFamily="18" charset="0"/>
            <a:cs typeface="Times New Roman" pitchFamily="18" charset="0"/>
          </a:endParaRPr>
        </a:p>
      </dsp:txBody>
      <dsp:txXfrm>
        <a:off x="2686" y="4229035"/>
        <a:ext cx="5501093" cy="1006365"/>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FB8AC44-3CDF-4C0E-9FE2-1CA92E57F0D6}">
      <dsp:nvSpPr>
        <dsp:cNvPr id="0" name=""/>
        <dsp:cNvSpPr/>
      </dsp:nvSpPr>
      <dsp:spPr>
        <a:xfrm rot="5400000">
          <a:off x="4092245" y="-3450330"/>
          <a:ext cx="516393" cy="7752910"/>
        </a:xfrm>
        <a:prstGeom prst="round2SameRect">
          <a:avLst/>
        </a:prstGeom>
        <a:solidFill>
          <a:schemeClr val="accent6">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333500">
            <a:lnSpc>
              <a:spcPct val="90000"/>
            </a:lnSpc>
            <a:spcBef>
              <a:spcPct val="0"/>
            </a:spcBef>
            <a:spcAft>
              <a:spcPct val="15000"/>
            </a:spcAft>
            <a:buChar char="••"/>
          </a:pPr>
          <a:r>
            <a:rPr lang="ru-RU" sz="3000" b="1" kern="1200" dirty="0" smtClean="0">
              <a:latin typeface="Times New Roman" pitchFamily="18" charset="0"/>
              <a:cs typeface="Times New Roman" pitchFamily="18" charset="0"/>
            </a:rPr>
            <a:t>Общие положения</a:t>
          </a:r>
          <a:endParaRPr lang="ru-RU" sz="3000" b="1" kern="1200" dirty="0">
            <a:latin typeface="Times New Roman" pitchFamily="18" charset="0"/>
            <a:cs typeface="Times New Roman" pitchFamily="18" charset="0"/>
          </a:endParaRPr>
        </a:p>
      </dsp:txBody>
      <dsp:txXfrm rot="5400000">
        <a:off x="4092245" y="-3450330"/>
        <a:ext cx="516393" cy="7752910"/>
      </dsp:txXfrm>
    </dsp:sp>
    <dsp:sp modelId="{BF241239-A536-4F4E-A75F-4D8EE8BBAA61}">
      <dsp:nvSpPr>
        <dsp:cNvPr id="0" name=""/>
        <dsp:cNvSpPr/>
      </dsp:nvSpPr>
      <dsp:spPr>
        <a:xfrm>
          <a:off x="1458" y="1263"/>
          <a:ext cx="472528" cy="849723"/>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ru-RU" sz="3200" b="1" kern="1200" dirty="0" smtClean="0">
              <a:latin typeface="Times New Roman" pitchFamily="18" charset="0"/>
              <a:cs typeface="Times New Roman" pitchFamily="18" charset="0"/>
            </a:rPr>
            <a:t>1</a:t>
          </a:r>
          <a:endParaRPr lang="ru-RU" sz="3200" b="1" kern="1200" dirty="0">
            <a:latin typeface="Times New Roman" pitchFamily="18" charset="0"/>
            <a:cs typeface="Times New Roman" pitchFamily="18" charset="0"/>
          </a:endParaRPr>
        </a:p>
      </dsp:txBody>
      <dsp:txXfrm>
        <a:off x="1458" y="1263"/>
        <a:ext cx="472528" cy="849723"/>
      </dsp:txXfrm>
    </dsp:sp>
    <dsp:sp modelId="{B1505367-2718-4DC9-A93B-48C5D32B2103}">
      <dsp:nvSpPr>
        <dsp:cNvPr id="0" name=""/>
        <dsp:cNvSpPr/>
      </dsp:nvSpPr>
      <dsp:spPr>
        <a:xfrm rot="5400000">
          <a:off x="3883273" y="-2496796"/>
          <a:ext cx="954599" cy="7735136"/>
        </a:xfrm>
        <a:prstGeom prst="round2SameRect">
          <a:avLst/>
        </a:prstGeom>
        <a:solidFill>
          <a:schemeClr val="accent5">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ru-RU" sz="2800" b="1" kern="1200" dirty="0" smtClean="0">
              <a:latin typeface="Times New Roman" pitchFamily="18" charset="0"/>
              <a:cs typeface="Times New Roman" pitchFamily="18" charset="0"/>
            </a:rPr>
            <a:t>Формирование комиссии и организация ее работы</a:t>
          </a:r>
          <a:endParaRPr lang="ru-RU" sz="2800" b="1" kern="1200" dirty="0">
            <a:latin typeface="Times New Roman" pitchFamily="18" charset="0"/>
            <a:cs typeface="Times New Roman" pitchFamily="18" charset="0"/>
          </a:endParaRPr>
        </a:p>
      </dsp:txBody>
      <dsp:txXfrm rot="5400000">
        <a:off x="3883273" y="-2496796"/>
        <a:ext cx="954599" cy="7735136"/>
      </dsp:txXfrm>
    </dsp:sp>
    <dsp:sp modelId="{96374971-50F2-4334-947F-2C64932EE5AC}">
      <dsp:nvSpPr>
        <dsp:cNvPr id="0" name=""/>
        <dsp:cNvSpPr/>
      </dsp:nvSpPr>
      <dsp:spPr>
        <a:xfrm>
          <a:off x="1458" y="945910"/>
          <a:ext cx="491546" cy="849723"/>
        </a:xfrm>
        <a:prstGeom prst="roundRect">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ru-RU" sz="3200" b="1" kern="1200" dirty="0" smtClean="0">
              <a:latin typeface="Times New Roman" pitchFamily="18" charset="0"/>
              <a:cs typeface="Times New Roman" pitchFamily="18" charset="0"/>
            </a:rPr>
            <a:t>2</a:t>
          </a:r>
          <a:endParaRPr lang="ru-RU" sz="3200" b="1" kern="1200" dirty="0">
            <a:latin typeface="Times New Roman" pitchFamily="18" charset="0"/>
            <a:cs typeface="Times New Roman" pitchFamily="18" charset="0"/>
          </a:endParaRPr>
        </a:p>
      </dsp:txBody>
      <dsp:txXfrm>
        <a:off x="1458" y="945910"/>
        <a:ext cx="491546" cy="849723"/>
      </dsp:txXfrm>
    </dsp:sp>
    <dsp:sp modelId="{3B96DEE2-054C-447E-BF75-3953048EB89E}">
      <dsp:nvSpPr>
        <dsp:cNvPr id="0" name=""/>
        <dsp:cNvSpPr/>
      </dsp:nvSpPr>
      <dsp:spPr>
        <a:xfrm rot="5400000">
          <a:off x="4022249" y="-1552041"/>
          <a:ext cx="679778" cy="7734922"/>
        </a:xfrm>
        <a:prstGeom prst="round2SameRect">
          <a:avLst/>
        </a:prstGeom>
        <a:solidFill>
          <a:schemeClr val="accent4">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333500">
            <a:lnSpc>
              <a:spcPct val="90000"/>
            </a:lnSpc>
            <a:spcBef>
              <a:spcPct val="0"/>
            </a:spcBef>
            <a:spcAft>
              <a:spcPct val="15000"/>
            </a:spcAft>
            <a:buChar char="••"/>
          </a:pPr>
          <a:r>
            <a:rPr lang="ru-RU" sz="3000" b="1" kern="1200" dirty="0" smtClean="0">
              <a:latin typeface="Times New Roman" pitchFamily="18" charset="0"/>
              <a:cs typeface="Times New Roman" pitchFamily="18" charset="0"/>
            </a:rPr>
            <a:t>Порядок работы комиссии</a:t>
          </a:r>
          <a:endParaRPr lang="ru-RU" sz="3000" b="1" kern="1200" dirty="0">
            <a:latin typeface="Times New Roman" pitchFamily="18" charset="0"/>
            <a:cs typeface="Times New Roman" pitchFamily="18" charset="0"/>
          </a:endParaRPr>
        </a:p>
      </dsp:txBody>
      <dsp:txXfrm rot="5400000">
        <a:off x="4022249" y="-1552041"/>
        <a:ext cx="679778" cy="7734922"/>
      </dsp:txXfrm>
    </dsp:sp>
    <dsp:sp modelId="{1A2A6E31-4B2F-4581-976C-0FE1BC91EF5E}">
      <dsp:nvSpPr>
        <dsp:cNvPr id="0" name=""/>
        <dsp:cNvSpPr/>
      </dsp:nvSpPr>
      <dsp:spPr>
        <a:xfrm>
          <a:off x="1458" y="1890558"/>
          <a:ext cx="488912" cy="849723"/>
        </a:xfrm>
        <a:prstGeom prst="round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ru-RU" sz="3200" b="1" kern="1200" dirty="0" smtClean="0">
              <a:latin typeface="Times New Roman" pitchFamily="18" charset="0"/>
              <a:cs typeface="Times New Roman" pitchFamily="18" charset="0"/>
            </a:rPr>
            <a:t>3</a:t>
          </a:r>
          <a:endParaRPr lang="ru-RU" sz="3200" b="1" kern="1200" dirty="0">
            <a:latin typeface="Times New Roman" pitchFamily="18" charset="0"/>
            <a:cs typeface="Times New Roman" pitchFamily="18" charset="0"/>
          </a:endParaRPr>
        </a:p>
      </dsp:txBody>
      <dsp:txXfrm>
        <a:off x="1458" y="1890558"/>
        <a:ext cx="488912" cy="849723"/>
      </dsp:txXfrm>
    </dsp:sp>
    <dsp:sp modelId="{3748784B-CE2A-4F52-97D4-EB5BBE919B0A}">
      <dsp:nvSpPr>
        <dsp:cNvPr id="0" name=""/>
        <dsp:cNvSpPr/>
      </dsp:nvSpPr>
      <dsp:spPr>
        <a:xfrm rot="5400000">
          <a:off x="3956800" y="-640487"/>
          <a:ext cx="836888" cy="7696232"/>
        </a:xfrm>
        <a:prstGeom prst="round2SameRect">
          <a:avLst/>
        </a:prstGeom>
        <a:solidFill>
          <a:schemeClr val="accent3">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ru-RU" sz="2800" b="1" kern="1200" dirty="0" smtClean="0">
              <a:latin typeface="Times New Roman" pitchFamily="18" charset="0"/>
              <a:cs typeface="Times New Roman" pitchFamily="18" charset="0"/>
            </a:rPr>
            <a:t>Порядок оформления решений комиссии</a:t>
          </a:r>
          <a:endParaRPr lang="ru-RU" sz="2800" b="1" kern="1200" dirty="0">
            <a:latin typeface="Times New Roman" pitchFamily="18" charset="0"/>
            <a:cs typeface="Times New Roman" pitchFamily="18" charset="0"/>
          </a:endParaRPr>
        </a:p>
      </dsp:txBody>
      <dsp:txXfrm rot="5400000">
        <a:off x="3956800" y="-640487"/>
        <a:ext cx="836888" cy="7696232"/>
      </dsp:txXfrm>
    </dsp:sp>
    <dsp:sp modelId="{787A48B5-6F6A-48FA-A1FE-4365C8493512}">
      <dsp:nvSpPr>
        <dsp:cNvPr id="0" name=""/>
        <dsp:cNvSpPr/>
      </dsp:nvSpPr>
      <dsp:spPr>
        <a:xfrm>
          <a:off x="1458" y="2782767"/>
          <a:ext cx="525670" cy="849723"/>
        </a:xfrm>
        <a:prstGeom prst="round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ru-RU" sz="3200" b="1" kern="1200" dirty="0" smtClean="0">
              <a:latin typeface="Times New Roman" pitchFamily="18" charset="0"/>
              <a:cs typeface="Times New Roman" pitchFamily="18" charset="0"/>
            </a:rPr>
            <a:t>4</a:t>
          </a:r>
          <a:endParaRPr lang="ru-RU" sz="3200" b="1" kern="1200" dirty="0">
            <a:latin typeface="Times New Roman" pitchFamily="18" charset="0"/>
            <a:cs typeface="Times New Roman" pitchFamily="18" charset="0"/>
          </a:endParaRPr>
        </a:p>
      </dsp:txBody>
      <dsp:txXfrm>
        <a:off x="1458" y="2782767"/>
        <a:ext cx="525670" cy="849723"/>
      </dsp:txXfrm>
    </dsp:sp>
    <dsp:sp modelId="{B3F61F07-D9AB-4A5E-BFF2-D5E27AB36FCF}">
      <dsp:nvSpPr>
        <dsp:cNvPr id="0" name=""/>
        <dsp:cNvSpPr/>
      </dsp:nvSpPr>
      <dsp:spPr>
        <a:xfrm rot="5400000">
          <a:off x="4012423" y="314709"/>
          <a:ext cx="717975" cy="7704532"/>
        </a:xfrm>
        <a:prstGeom prst="round2SameRect">
          <a:avLst/>
        </a:prstGeom>
        <a:solidFill>
          <a:schemeClr val="accent2">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200150">
            <a:lnSpc>
              <a:spcPct val="90000"/>
            </a:lnSpc>
            <a:spcBef>
              <a:spcPct val="0"/>
            </a:spcBef>
            <a:spcAft>
              <a:spcPct val="15000"/>
            </a:spcAft>
            <a:buChar char="••"/>
          </a:pPr>
          <a:r>
            <a:rPr lang="ru-RU" sz="2700" b="1" kern="1200" dirty="0" smtClean="0">
              <a:latin typeface="Times New Roman" pitchFamily="18" charset="0"/>
              <a:cs typeface="Times New Roman" pitchFamily="18" charset="0"/>
            </a:rPr>
            <a:t> Обеспечение деятельности комиссии</a:t>
          </a:r>
          <a:endParaRPr lang="ru-RU" sz="2700" b="1" kern="1200" dirty="0">
            <a:latin typeface="Times New Roman" pitchFamily="18" charset="0"/>
            <a:cs typeface="Times New Roman" pitchFamily="18" charset="0"/>
          </a:endParaRPr>
        </a:p>
      </dsp:txBody>
      <dsp:txXfrm rot="5400000">
        <a:off x="4012423" y="314709"/>
        <a:ext cx="717975" cy="7704532"/>
      </dsp:txXfrm>
    </dsp:sp>
    <dsp:sp modelId="{5F6ECFEB-DAA0-4F93-A9EC-BFF1B872DDA7}">
      <dsp:nvSpPr>
        <dsp:cNvPr id="0" name=""/>
        <dsp:cNvSpPr/>
      </dsp:nvSpPr>
      <dsp:spPr>
        <a:xfrm>
          <a:off x="1458" y="3674976"/>
          <a:ext cx="517686" cy="849723"/>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ru-RU" sz="3200" b="1" kern="1200" dirty="0" smtClean="0">
              <a:latin typeface="Times New Roman" pitchFamily="18" charset="0"/>
              <a:cs typeface="Times New Roman" pitchFamily="18" charset="0"/>
            </a:rPr>
            <a:t>5</a:t>
          </a:r>
          <a:endParaRPr lang="ru-RU" sz="3200" b="1" kern="1200" dirty="0">
            <a:latin typeface="Times New Roman" pitchFamily="18" charset="0"/>
            <a:cs typeface="Times New Roman" pitchFamily="18" charset="0"/>
          </a:endParaRPr>
        </a:p>
      </dsp:txBody>
      <dsp:txXfrm>
        <a:off x="1458" y="3674976"/>
        <a:ext cx="517686" cy="849723"/>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ADB0FE4-4354-414F-9A65-69C6D7C58153}">
      <dsp:nvSpPr>
        <dsp:cNvPr id="0" name=""/>
        <dsp:cNvSpPr/>
      </dsp:nvSpPr>
      <dsp:spPr>
        <a:xfrm>
          <a:off x="4304" y="207"/>
          <a:ext cx="8814878" cy="627219"/>
        </a:xfrm>
        <a:prstGeom prst="roundRect">
          <a:avLst/>
        </a:prstGeom>
        <a:solidFill>
          <a:srgbClr val="CCDD4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just" defTabSz="1066800">
            <a:lnSpc>
              <a:spcPct val="90000"/>
            </a:lnSpc>
            <a:spcBef>
              <a:spcPct val="0"/>
            </a:spcBef>
            <a:spcAft>
              <a:spcPct val="35000"/>
            </a:spcAft>
          </a:pPr>
          <a:r>
            <a:rPr lang="ru-RU" sz="2400" b="1" kern="1200" dirty="0" smtClean="0">
              <a:solidFill>
                <a:schemeClr val="tx1"/>
              </a:solidFill>
              <a:latin typeface="Times New Roman" pitchFamily="18" charset="0"/>
              <a:cs typeface="Times New Roman" pitchFamily="18" charset="0"/>
            </a:rPr>
            <a:t>• право на осуществление творческой и инновационной деятельности; </a:t>
          </a:r>
          <a:endParaRPr lang="ru-RU" sz="2400" kern="1200" dirty="0">
            <a:latin typeface="Times New Roman" pitchFamily="18" charset="0"/>
            <a:cs typeface="Times New Roman" pitchFamily="18" charset="0"/>
          </a:endParaRPr>
        </a:p>
      </dsp:txBody>
      <dsp:txXfrm>
        <a:off x="4304" y="207"/>
        <a:ext cx="8814878" cy="627219"/>
      </dsp:txXfrm>
    </dsp:sp>
    <dsp:sp modelId="{EFAE4D0C-467D-47E6-B214-A398DF4FA434}">
      <dsp:nvSpPr>
        <dsp:cNvPr id="0" name=""/>
        <dsp:cNvSpPr/>
      </dsp:nvSpPr>
      <dsp:spPr>
        <a:xfrm>
          <a:off x="4304" y="658788"/>
          <a:ext cx="8814878" cy="627219"/>
        </a:xfrm>
        <a:prstGeom prst="roundRect">
          <a:avLst/>
        </a:prstGeom>
        <a:solidFill>
          <a:schemeClr val="accent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just" defTabSz="1066800">
            <a:lnSpc>
              <a:spcPct val="90000"/>
            </a:lnSpc>
            <a:spcBef>
              <a:spcPct val="0"/>
            </a:spcBef>
            <a:spcAft>
              <a:spcPct val="35000"/>
            </a:spcAft>
          </a:pPr>
          <a:r>
            <a:rPr lang="ru-RU" sz="2400" b="1" kern="1200" dirty="0" smtClean="0">
              <a:solidFill>
                <a:schemeClr val="tx1"/>
              </a:solidFill>
              <a:latin typeface="Times New Roman" pitchFamily="18" charset="0"/>
              <a:cs typeface="Times New Roman" pitchFamily="18" charset="0"/>
            </a:rPr>
            <a:t>• право на бесплатное пользование информационными ресурсами (ЛНА);</a:t>
          </a:r>
          <a:endParaRPr lang="ru-RU" sz="2400" b="1" kern="1200" dirty="0">
            <a:solidFill>
              <a:schemeClr val="tx1"/>
            </a:solidFill>
            <a:latin typeface="Times New Roman" pitchFamily="18" charset="0"/>
            <a:cs typeface="Times New Roman" pitchFamily="18" charset="0"/>
          </a:endParaRPr>
        </a:p>
      </dsp:txBody>
      <dsp:txXfrm>
        <a:off x="4304" y="658788"/>
        <a:ext cx="8814878" cy="627219"/>
      </dsp:txXfrm>
    </dsp:sp>
    <dsp:sp modelId="{1CFA0F27-A6EF-4887-84B5-AE3A43F6D360}">
      <dsp:nvSpPr>
        <dsp:cNvPr id="0" name=""/>
        <dsp:cNvSpPr/>
      </dsp:nvSpPr>
      <dsp:spPr>
        <a:xfrm>
          <a:off x="4304" y="1317369"/>
          <a:ext cx="8814878" cy="627219"/>
        </a:xfrm>
        <a:prstGeom prst="roundRect">
          <a:avLst/>
        </a:prstGeom>
        <a:solidFill>
          <a:schemeClr val="accent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just" defTabSz="1066800">
            <a:lnSpc>
              <a:spcPct val="90000"/>
            </a:lnSpc>
            <a:spcBef>
              <a:spcPct val="0"/>
            </a:spcBef>
            <a:spcAft>
              <a:spcPct val="35000"/>
            </a:spcAft>
          </a:pPr>
          <a:r>
            <a:rPr lang="ru-RU" sz="2400" b="1" kern="1200" dirty="0" smtClean="0">
              <a:solidFill>
                <a:schemeClr val="tx1"/>
              </a:solidFill>
              <a:latin typeface="Times New Roman" pitchFamily="18" charset="0"/>
              <a:cs typeface="Times New Roman" pitchFamily="18" charset="0"/>
            </a:rPr>
            <a:t>• право на бесплатное пользование образовательными и методическими услугами ОО; </a:t>
          </a:r>
          <a:endParaRPr lang="ru-RU" sz="2400" b="1" kern="1200" dirty="0">
            <a:solidFill>
              <a:schemeClr val="tx1"/>
            </a:solidFill>
            <a:latin typeface="Times New Roman" pitchFamily="18" charset="0"/>
            <a:cs typeface="Times New Roman" pitchFamily="18" charset="0"/>
          </a:endParaRPr>
        </a:p>
      </dsp:txBody>
      <dsp:txXfrm>
        <a:off x="4304" y="1317369"/>
        <a:ext cx="8814878" cy="627219"/>
      </dsp:txXfrm>
    </dsp:sp>
    <dsp:sp modelId="{E833855F-735A-4336-81EC-3425097AE354}">
      <dsp:nvSpPr>
        <dsp:cNvPr id="0" name=""/>
        <dsp:cNvSpPr/>
      </dsp:nvSpPr>
      <dsp:spPr>
        <a:xfrm>
          <a:off x="4304" y="1975950"/>
          <a:ext cx="8807708" cy="627219"/>
        </a:xfrm>
        <a:prstGeom prst="roundRect">
          <a:avLst/>
        </a:prstGeom>
        <a:solidFill>
          <a:schemeClr val="bg2">
            <a:lumMod val="90000"/>
            <a:alpha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just" defTabSz="1066800">
            <a:lnSpc>
              <a:spcPct val="90000"/>
            </a:lnSpc>
            <a:spcBef>
              <a:spcPct val="0"/>
            </a:spcBef>
            <a:spcAft>
              <a:spcPct val="35000"/>
            </a:spcAft>
          </a:pPr>
          <a:r>
            <a:rPr lang="ru-RU" sz="2400" b="1" kern="1200" dirty="0" smtClean="0">
              <a:solidFill>
                <a:schemeClr val="tx1"/>
              </a:solidFill>
              <a:latin typeface="Times New Roman" pitchFamily="18" charset="0"/>
              <a:cs typeface="Times New Roman" pitchFamily="18" charset="0"/>
            </a:rPr>
            <a:t>• право на участие в управлении ОО;</a:t>
          </a:r>
          <a:endParaRPr lang="ru-RU" sz="2400" b="1" kern="1200" dirty="0">
            <a:solidFill>
              <a:schemeClr val="tx1"/>
            </a:solidFill>
            <a:latin typeface="Times New Roman" pitchFamily="18" charset="0"/>
            <a:cs typeface="Times New Roman" pitchFamily="18" charset="0"/>
          </a:endParaRPr>
        </a:p>
      </dsp:txBody>
      <dsp:txXfrm>
        <a:off x="4304" y="1975950"/>
        <a:ext cx="8807708" cy="627219"/>
      </dsp:txXfrm>
    </dsp:sp>
    <dsp:sp modelId="{57F10113-2753-4460-9CA9-854527B44761}">
      <dsp:nvSpPr>
        <dsp:cNvPr id="0" name=""/>
        <dsp:cNvSpPr/>
      </dsp:nvSpPr>
      <dsp:spPr>
        <a:xfrm>
          <a:off x="0" y="2634531"/>
          <a:ext cx="8814878" cy="627219"/>
        </a:xfrm>
        <a:prstGeom prst="roundRect">
          <a:avLst/>
        </a:prstGeom>
        <a:solidFill>
          <a:schemeClr val="accent5">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just" defTabSz="1066800">
            <a:lnSpc>
              <a:spcPct val="90000"/>
            </a:lnSpc>
            <a:spcBef>
              <a:spcPct val="0"/>
            </a:spcBef>
            <a:spcAft>
              <a:spcPct val="35000"/>
            </a:spcAft>
          </a:pPr>
          <a:r>
            <a:rPr lang="ru-RU" sz="2400" b="1" kern="1200" dirty="0" smtClean="0">
              <a:solidFill>
                <a:schemeClr val="tx1"/>
              </a:solidFill>
              <a:latin typeface="Times New Roman" pitchFamily="18" charset="0"/>
              <a:cs typeface="Times New Roman" pitchFamily="18" charset="0"/>
            </a:rPr>
            <a:t>• право на участие в обсуждении вопросов, относящихся к деятельности ОО;  </a:t>
          </a:r>
          <a:endParaRPr lang="ru-RU" sz="2400" b="1" kern="1200" dirty="0">
            <a:solidFill>
              <a:schemeClr val="tx1"/>
            </a:solidFill>
            <a:latin typeface="Times New Roman" pitchFamily="18" charset="0"/>
            <a:cs typeface="Times New Roman" pitchFamily="18" charset="0"/>
          </a:endParaRPr>
        </a:p>
      </dsp:txBody>
      <dsp:txXfrm>
        <a:off x="0" y="2634531"/>
        <a:ext cx="8814878" cy="627219"/>
      </dsp:txXfrm>
    </dsp:sp>
    <dsp:sp modelId="{293A2214-BFA6-49DB-93F0-0973256382C0}">
      <dsp:nvSpPr>
        <dsp:cNvPr id="0" name=""/>
        <dsp:cNvSpPr/>
      </dsp:nvSpPr>
      <dsp:spPr>
        <a:xfrm>
          <a:off x="0" y="3263607"/>
          <a:ext cx="8814878" cy="627219"/>
        </a:xfrm>
        <a:prstGeom prst="roundRect">
          <a:avLst/>
        </a:prstGeom>
        <a:solidFill>
          <a:srgbClr val="CED0A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just" defTabSz="1066800">
            <a:lnSpc>
              <a:spcPct val="90000"/>
            </a:lnSpc>
            <a:spcBef>
              <a:spcPct val="0"/>
            </a:spcBef>
            <a:spcAft>
              <a:spcPct val="35000"/>
            </a:spcAft>
          </a:pPr>
          <a:r>
            <a:rPr lang="ru-RU" sz="2400" b="1" kern="1200" dirty="0" smtClean="0">
              <a:solidFill>
                <a:schemeClr val="tx1"/>
              </a:solidFill>
              <a:latin typeface="Times New Roman" pitchFamily="18" charset="0"/>
              <a:cs typeface="Times New Roman" pitchFamily="18" charset="0"/>
            </a:rPr>
            <a:t>• право на объединение в общественные профессиональные организации; </a:t>
          </a:r>
          <a:endParaRPr lang="ru-RU" sz="2400" b="1" kern="1200" dirty="0">
            <a:solidFill>
              <a:schemeClr val="tx1"/>
            </a:solidFill>
            <a:latin typeface="Times New Roman" pitchFamily="18" charset="0"/>
            <a:cs typeface="Times New Roman" pitchFamily="18" charset="0"/>
          </a:endParaRPr>
        </a:p>
      </dsp:txBody>
      <dsp:txXfrm>
        <a:off x="0" y="3263607"/>
        <a:ext cx="8814878" cy="627219"/>
      </dsp:txXfrm>
    </dsp:sp>
    <dsp:sp modelId="{89B4AF43-CA37-49E8-9F04-C8524F65E0FD}">
      <dsp:nvSpPr>
        <dsp:cNvPr id="0" name=""/>
        <dsp:cNvSpPr/>
      </dsp:nvSpPr>
      <dsp:spPr>
        <a:xfrm>
          <a:off x="4304" y="3951693"/>
          <a:ext cx="8814878" cy="627219"/>
        </a:xfrm>
        <a:prstGeom prst="roundRect">
          <a:avLst/>
        </a:prstGeom>
        <a:solidFill>
          <a:srgbClr val="DAF2F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just" defTabSz="1066800">
            <a:lnSpc>
              <a:spcPct val="90000"/>
            </a:lnSpc>
            <a:spcBef>
              <a:spcPct val="0"/>
            </a:spcBef>
            <a:spcAft>
              <a:spcPct val="35000"/>
            </a:spcAft>
          </a:pPr>
          <a:r>
            <a:rPr lang="ru-RU" sz="2400" b="1" kern="1200" dirty="0" smtClean="0">
              <a:solidFill>
                <a:schemeClr val="tx1"/>
              </a:solidFill>
              <a:latin typeface="Times New Roman" pitchFamily="18" charset="0"/>
              <a:cs typeface="Times New Roman" pitchFamily="18" charset="0"/>
            </a:rPr>
            <a:t>• право на обращение в комиссию по урегулированию споров; </a:t>
          </a:r>
          <a:endParaRPr lang="ru-RU" sz="2400" b="1" kern="1200" dirty="0">
            <a:solidFill>
              <a:schemeClr val="tx1"/>
            </a:solidFill>
            <a:latin typeface="Times New Roman" pitchFamily="18" charset="0"/>
            <a:cs typeface="Times New Roman" pitchFamily="18" charset="0"/>
          </a:endParaRPr>
        </a:p>
      </dsp:txBody>
      <dsp:txXfrm>
        <a:off x="4304" y="3951693"/>
        <a:ext cx="8814878" cy="627219"/>
      </dsp:txXfrm>
    </dsp:sp>
    <dsp:sp modelId="{A6C04C09-8F76-4337-84CC-3BCFEBDF6111}">
      <dsp:nvSpPr>
        <dsp:cNvPr id="0" name=""/>
        <dsp:cNvSpPr/>
      </dsp:nvSpPr>
      <dsp:spPr>
        <a:xfrm>
          <a:off x="4304" y="4610274"/>
          <a:ext cx="8814878" cy="627219"/>
        </a:xfrm>
        <a:prstGeom prst="roundRect">
          <a:avLst/>
        </a:prstGeom>
        <a:solidFill>
          <a:srgbClr val="A6D89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just" defTabSz="1066800">
            <a:lnSpc>
              <a:spcPct val="90000"/>
            </a:lnSpc>
            <a:spcBef>
              <a:spcPct val="0"/>
            </a:spcBef>
            <a:spcAft>
              <a:spcPct val="35000"/>
            </a:spcAft>
          </a:pPr>
          <a:r>
            <a:rPr lang="ru-RU" sz="2400" b="1" kern="1200" dirty="0" smtClean="0">
              <a:solidFill>
                <a:schemeClr val="tx1"/>
              </a:solidFill>
              <a:latin typeface="Times New Roman" pitchFamily="18" charset="0"/>
              <a:cs typeface="Times New Roman" pitchFamily="18" charset="0"/>
            </a:rPr>
            <a:t>• право на защиту профессиональной чести и достоинства </a:t>
          </a:r>
          <a:endParaRPr lang="ru-RU" sz="2400" b="1" kern="1200" dirty="0">
            <a:solidFill>
              <a:schemeClr val="tx1"/>
            </a:solidFill>
            <a:latin typeface="Times New Roman" pitchFamily="18" charset="0"/>
            <a:cs typeface="Times New Roman" pitchFamily="18" charset="0"/>
          </a:endParaRPr>
        </a:p>
      </dsp:txBody>
      <dsp:txXfrm>
        <a:off x="4304" y="4610274"/>
        <a:ext cx="8814878" cy="62721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0E9BAB2-7860-4B74-98BF-3E9B06DF4BBE}">
      <dsp:nvSpPr>
        <dsp:cNvPr id="0" name=""/>
        <dsp:cNvSpPr/>
      </dsp:nvSpPr>
      <dsp:spPr>
        <a:xfrm>
          <a:off x="0" y="0"/>
          <a:ext cx="6805593" cy="1070657"/>
        </a:xfrm>
        <a:prstGeom prst="roundRect">
          <a:avLst/>
        </a:prstGeom>
        <a:solidFill>
          <a:schemeClr val="accent4">
            <a:lumMod val="20000"/>
            <a:lumOff val="80000"/>
            <a:alpha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just" defTabSz="1244600">
            <a:lnSpc>
              <a:spcPct val="90000"/>
            </a:lnSpc>
            <a:spcBef>
              <a:spcPct val="0"/>
            </a:spcBef>
            <a:spcAft>
              <a:spcPct val="35000"/>
            </a:spcAft>
          </a:pPr>
          <a:r>
            <a:rPr lang="ru-RU" sz="2800" b="1" kern="1200" dirty="0" smtClean="0">
              <a:solidFill>
                <a:schemeClr val="tx1"/>
              </a:solidFill>
              <a:latin typeface="Times New Roman" pitchFamily="18" charset="0"/>
              <a:cs typeface="Times New Roman" pitchFamily="18" charset="0"/>
            </a:rPr>
            <a:t>• обеспечивать реализацию преподаваемых учебных предметов в соответствии с рабочей программой;</a:t>
          </a:r>
          <a:endParaRPr lang="ru-RU" sz="2800" b="1" kern="1200" dirty="0">
            <a:solidFill>
              <a:schemeClr val="tx1"/>
            </a:solidFill>
            <a:latin typeface="Times New Roman" pitchFamily="18" charset="0"/>
            <a:cs typeface="Times New Roman" pitchFamily="18" charset="0"/>
          </a:endParaRPr>
        </a:p>
      </dsp:txBody>
      <dsp:txXfrm>
        <a:off x="0" y="0"/>
        <a:ext cx="6805593" cy="1070657"/>
      </dsp:txXfrm>
    </dsp:sp>
    <dsp:sp modelId="{51ECB42F-DD3D-4941-B64E-E260503E0E9C}">
      <dsp:nvSpPr>
        <dsp:cNvPr id="0" name=""/>
        <dsp:cNvSpPr/>
      </dsp:nvSpPr>
      <dsp:spPr>
        <a:xfrm>
          <a:off x="3323" y="1118558"/>
          <a:ext cx="6805593" cy="834789"/>
        </a:xfrm>
        <a:prstGeom prst="roundRect">
          <a:avLst/>
        </a:prstGeom>
        <a:solidFill>
          <a:srgbClr val="E5FFE6">
            <a:alpha val="89804"/>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just" defTabSz="1244600">
            <a:lnSpc>
              <a:spcPct val="90000"/>
            </a:lnSpc>
            <a:spcBef>
              <a:spcPct val="0"/>
            </a:spcBef>
            <a:spcAft>
              <a:spcPct val="35000"/>
            </a:spcAft>
          </a:pPr>
          <a:r>
            <a:rPr lang="ru-RU" sz="2800" b="1" kern="1200" dirty="0" smtClean="0">
              <a:solidFill>
                <a:schemeClr val="tx1"/>
              </a:solidFill>
              <a:latin typeface="Times New Roman" pitchFamily="18" charset="0"/>
              <a:cs typeface="Times New Roman" pitchFamily="18" charset="0"/>
            </a:rPr>
            <a:t>• соблюдать устав ОО, правила внутреннего трудового распорядка;</a:t>
          </a:r>
          <a:endParaRPr lang="ru-RU" sz="2800" b="1" kern="1200" dirty="0">
            <a:solidFill>
              <a:schemeClr val="tx1"/>
            </a:solidFill>
            <a:latin typeface="Times New Roman" pitchFamily="18" charset="0"/>
            <a:cs typeface="Times New Roman" pitchFamily="18" charset="0"/>
          </a:endParaRPr>
        </a:p>
      </dsp:txBody>
      <dsp:txXfrm>
        <a:off x="3323" y="1118558"/>
        <a:ext cx="6805593" cy="834789"/>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AC59007-CF07-4B36-9458-E67997687A66}">
      <dsp:nvSpPr>
        <dsp:cNvPr id="0" name=""/>
        <dsp:cNvSpPr/>
      </dsp:nvSpPr>
      <dsp:spPr>
        <a:xfrm>
          <a:off x="0" y="3"/>
          <a:ext cx="7842534" cy="790123"/>
        </a:xfrm>
        <a:prstGeom prst="roundRect">
          <a:avLst/>
        </a:prstGeom>
        <a:solidFill>
          <a:schemeClr val="accent6">
            <a:lumMod val="20000"/>
            <a:lumOff val="80000"/>
            <a:alpha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just" defTabSz="1244600">
            <a:lnSpc>
              <a:spcPct val="90000"/>
            </a:lnSpc>
            <a:spcBef>
              <a:spcPct val="0"/>
            </a:spcBef>
            <a:spcAft>
              <a:spcPct val="35000"/>
            </a:spcAft>
          </a:pPr>
          <a:r>
            <a:rPr lang="ru-RU" sz="2800" b="1" kern="1200" dirty="0" smtClean="0">
              <a:solidFill>
                <a:schemeClr val="tx1"/>
              </a:solidFill>
              <a:latin typeface="Times New Roman" pitchFamily="18" charset="0"/>
              <a:cs typeface="Times New Roman" pitchFamily="18" charset="0"/>
            </a:rPr>
            <a:t>• уважать честь и достоинство участников образовательных отношений;  </a:t>
          </a:r>
          <a:endParaRPr lang="ru-RU" sz="2800" b="1" kern="1200" dirty="0">
            <a:solidFill>
              <a:schemeClr val="tx1"/>
            </a:solidFill>
            <a:latin typeface="Times New Roman" pitchFamily="18" charset="0"/>
            <a:cs typeface="Times New Roman" pitchFamily="18" charset="0"/>
          </a:endParaRPr>
        </a:p>
      </dsp:txBody>
      <dsp:txXfrm>
        <a:off x="0" y="3"/>
        <a:ext cx="7842534" cy="790123"/>
      </dsp:txXfrm>
    </dsp:sp>
    <dsp:sp modelId="{584ADDD7-5F1E-4881-B0AC-D71F80BB3F51}">
      <dsp:nvSpPr>
        <dsp:cNvPr id="0" name=""/>
        <dsp:cNvSpPr/>
      </dsp:nvSpPr>
      <dsp:spPr>
        <a:xfrm>
          <a:off x="0" y="829669"/>
          <a:ext cx="7828100" cy="790123"/>
        </a:xfrm>
        <a:prstGeom prst="roundRect">
          <a:avLst/>
        </a:prstGeom>
        <a:solidFill>
          <a:srgbClr val="F5ECFE">
            <a:alpha val="89804"/>
          </a:srgbClr>
        </a:solidFill>
        <a:ln w="25400" cap="flat" cmpd="sng" algn="ctr">
          <a:solidFill>
            <a:schemeClr val="accent1">
              <a:lumMod val="20000"/>
              <a:lumOff val="80000"/>
              <a:alpha val="9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just" defTabSz="889000">
            <a:lnSpc>
              <a:spcPct val="90000"/>
            </a:lnSpc>
            <a:spcBef>
              <a:spcPct val="0"/>
            </a:spcBef>
            <a:spcAft>
              <a:spcPct val="35000"/>
            </a:spcAft>
          </a:pPr>
          <a:r>
            <a:rPr lang="ru-RU" sz="2000" b="1" kern="1200" dirty="0" smtClean="0">
              <a:solidFill>
                <a:schemeClr val="tx1"/>
              </a:solidFill>
              <a:latin typeface="Times New Roman" pitchFamily="18" charset="0"/>
              <a:cs typeface="Times New Roman" pitchFamily="18" charset="0"/>
            </a:rPr>
            <a:t>• </a:t>
          </a:r>
          <a:r>
            <a:rPr lang="ru-RU" sz="2800" b="1" kern="1200" dirty="0" smtClean="0">
              <a:solidFill>
                <a:schemeClr val="tx1"/>
              </a:solidFill>
              <a:latin typeface="Times New Roman" pitchFamily="18" charset="0"/>
              <a:cs typeface="Times New Roman" pitchFamily="18" charset="0"/>
            </a:rPr>
            <a:t>развивать у обучающихся познавательную активность, творческие способности;</a:t>
          </a:r>
          <a:endParaRPr lang="ru-RU" sz="2800" b="1" kern="1200" dirty="0">
            <a:solidFill>
              <a:schemeClr val="tx1"/>
            </a:solidFill>
            <a:latin typeface="Times New Roman" pitchFamily="18" charset="0"/>
            <a:cs typeface="Times New Roman" pitchFamily="18" charset="0"/>
          </a:endParaRPr>
        </a:p>
      </dsp:txBody>
      <dsp:txXfrm>
        <a:off x="0" y="829669"/>
        <a:ext cx="7828100" cy="790123"/>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CFA0F27-A6EF-4887-84B5-AE3A43F6D360}">
      <dsp:nvSpPr>
        <dsp:cNvPr id="0" name=""/>
        <dsp:cNvSpPr/>
      </dsp:nvSpPr>
      <dsp:spPr>
        <a:xfrm>
          <a:off x="0" y="4"/>
          <a:ext cx="8895103" cy="800411"/>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just" defTabSz="1244600">
            <a:lnSpc>
              <a:spcPct val="90000"/>
            </a:lnSpc>
            <a:spcBef>
              <a:spcPct val="0"/>
            </a:spcBef>
            <a:spcAft>
              <a:spcPct val="35000"/>
            </a:spcAft>
          </a:pPr>
          <a:r>
            <a:rPr lang="ru-RU" sz="2800" b="1" kern="1200" dirty="0" smtClean="0">
              <a:solidFill>
                <a:schemeClr val="tx1"/>
              </a:solidFill>
              <a:latin typeface="Times New Roman" pitchFamily="18" charset="0"/>
              <a:cs typeface="Times New Roman" pitchFamily="18" charset="0"/>
            </a:rPr>
            <a:t>• применять педагогически обоснованные формы, методы обучения и воспитания; </a:t>
          </a:r>
          <a:endParaRPr lang="ru-RU" sz="2800" b="1" kern="1200" dirty="0">
            <a:solidFill>
              <a:schemeClr val="tx1"/>
            </a:solidFill>
            <a:latin typeface="Times New Roman" pitchFamily="18" charset="0"/>
            <a:cs typeface="Times New Roman" pitchFamily="18" charset="0"/>
          </a:endParaRPr>
        </a:p>
      </dsp:txBody>
      <dsp:txXfrm>
        <a:off x="0" y="4"/>
        <a:ext cx="8895103" cy="800411"/>
      </dsp:txXfrm>
    </dsp:sp>
    <dsp:sp modelId="{E833855F-735A-4336-81EC-3425097AE354}">
      <dsp:nvSpPr>
        <dsp:cNvPr id="0" name=""/>
        <dsp:cNvSpPr/>
      </dsp:nvSpPr>
      <dsp:spPr>
        <a:xfrm>
          <a:off x="4343" y="840452"/>
          <a:ext cx="8887867" cy="800411"/>
        </a:xfrm>
        <a:prstGeom prst="roundRect">
          <a:avLst/>
        </a:prstGeom>
        <a:solidFill>
          <a:schemeClr val="bg2">
            <a:lumMod val="90000"/>
            <a:alpha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just" defTabSz="1244600">
            <a:lnSpc>
              <a:spcPct val="90000"/>
            </a:lnSpc>
            <a:spcBef>
              <a:spcPct val="0"/>
            </a:spcBef>
            <a:spcAft>
              <a:spcPct val="35000"/>
            </a:spcAft>
          </a:pPr>
          <a:r>
            <a:rPr lang="ru-RU" sz="2800" b="1" kern="1200" dirty="0" smtClean="0">
              <a:solidFill>
                <a:schemeClr val="tx1"/>
              </a:solidFill>
              <a:latin typeface="Times New Roman" pitchFamily="18" charset="0"/>
              <a:cs typeface="Times New Roman" pitchFamily="18" charset="0"/>
            </a:rPr>
            <a:t>• учитывать особенности психофизического развития обучающихся и их здоровья;</a:t>
          </a:r>
          <a:endParaRPr lang="ru-RU" sz="2800" b="1" kern="1200" dirty="0">
            <a:solidFill>
              <a:schemeClr val="tx1"/>
            </a:solidFill>
            <a:latin typeface="Times New Roman" pitchFamily="18" charset="0"/>
            <a:cs typeface="Times New Roman" pitchFamily="18" charset="0"/>
          </a:endParaRPr>
        </a:p>
      </dsp:txBody>
      <dsp:txXfrm>
        <a:off x="4343" y="840452"/>
        <a:ext cx="8887867" cy="800411"/>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0E9BAB2-7860-4B74-98BF-3E9B06DF4BBE}">
      <dsp:nvSpPr>
        <dsp:cNvPr id="0" name=""/>
        <dsp:cNvSpPr/>
      </dsp:nvSpPr>
      <dsp:spPr>
        <a:xfrm>
          <a:off x="0" y="0"/>
          <a:ext cx="6805593" cy="1029248"/>
        </a:xfrm>
        <a:prstGeom prst="roundRect">
          <a:avLst/>
        </a:prstGeom>
        <a:solidFill>
          <a:schemeClr val="accent4">
            <a:lumMod val="20000"/>
            <a:lumOff val="80000"/>
            <a:alpha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just" defTabSz="1244600">
            <a:lnSpc>
              <a:spcPct val="90000"/>
            </a:lnSpc>
            <a:spcBef>
              <a:spcPct val="0"/>
            </a:spcBef>
            <a:spcAft>
              <a:spcPct val="35000"/>
            </a:spcAft>
          </a:pPr>
          <a:r>
            <a:rPr lang="ru-RU" sz="2800" b="1" kern="1200" dirty="0" smtClean="0">
              <a:solidFill>
                <a:schemeClr val="tx1"/>
              </a:solidFill>
              <a:latin typeface="Times New Roman" pitchFamily="18" charset="0"/>
              <a:cs typeface="Times New Roman" pitchFamily="18" charset="0"/>
            </a:rPr>
            <a:t>• систематически повышать свой профессиональный уровень;</a:t>
          </a:r>
          <a:endParaRPr lang="ru-RU" sz="2800" b="1" kern="1200" dirty="0">
            <a:solidFill>
              <a:schemeClr val="tx1"/>
            </a:solidFill>
            <a:latin typeface="Times New Roman" pitchFamily="18" charset="0"/>
            <a:cs typeface="Times New Roman" pitchFamily="18" charset="0"/>
          </a:endParaRPr>
        </a:p>
      </dsp:txBody>
      <dsp:txXfrm>
        <a:off x="0" y="0"/>
        <a:ext cx="6805593" cy="1029248"/>
      </dsp:txXfrm>
    </dsp:sp>
    <dsp:sp modelId="{51ECB42F-DD3D-4941-B64E-E260503E0E9C}">
      <dsp:nvSpPr>
        <dsp:cNvPr id="0" name=""/>
        <dsp:cNvSpPr/>
      </dsp:nvSpPr>
      <dsp:spPr>
        <a:xfrm>
          <a:off x="3323" y="1095613"/>
          <a:ext cx="6805593" cy="972189"/>
        </a:xfrm>
        <a:prstGeom prst="roundRect">
          <a:avLst/>
        </a:prstGeom>
        <a:solidFill>
          <a:srgbClr val="E5FFE6">
            <a:alpha val="89804"/>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just" defTabSz="1244600">
            <a:lnSpc>
              <a:spcPct val="90000"/>
            </a:lnSpc>
            <a:spcBef>
              <a:spcPct val="0"/>
            </a:spcBef>
            <a:spcAft>
              <a:spcPct val="35000"/>
            </a:spcAft>
          </a:pPr>
          <a:r>
            <a:rPr lang="ru-RU" sz="2800" b="1" kern="1200" dirty="0" smtClean="0">
              <a:solidFill>
                <a:schemeClr val="tx1"/>
              </a:solidFill>
              <a:latin typeface="Times New Roman" pitchFamily="18" charset="0"/>
              <a:cs typeface="Times New Roman" pitchFamily="18" charset="0"/>
            </a:rPr>
            <a:t>• проходить аттестацию на соответствие занимаемой должности;</a:t>
          </a:r>
          <a:endParaRPr lang="ru-RU" sz="2800" b="1" kern="1200" dirty="0">
            <a:solidFill>
              <a:schemeClr val="tx1"/>
            </a:solidFill>
            <a:latin typeface="Times New Roman" pitchFamily="18" charset="0"/>
            <a:cs typeface="Times New Roman" pitchFamily="18" charset="0"/>
          </a:endParaRPr>
        </a:p>
      </dsp:txBody>
      <dsp:txXfrm>
        <a:off x="3323" y="1095613"/>
        <a:ext cx="6805593" cy="972189"/>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84ADDD7-5F1E-4881-B0AC-D71F80BB3F51}">
      <dsp:nvSpPr>
        <dsp:cNvPr id="0" name=""/>
        <dsp:cNvSpPr/>
      </dsp:nvSpPr>
      <dsp:spPr>
        <a:xfrm>
          <a:off x="0" y="1059"/>
          <a:ext cx="7828100" cy="1083459"/>
        </a:xfrm>
        <a:prstGeom prst="roundRect">
          <a:avLst/>
        </a:prstGeom>
        <a:solidFill>
          <a:srgbClr val="F5ECFE">
            <a:alpha val="89804"/>
          </a:srgbClr>
        </a:solidFill>
        <a:ln w="25400" cap="flat" cmpd="sng" algn="ctr">
          <a:solidFill>
            <a:schemeClr val="accent1">
              <a:lumMod val="20000"/>
              <a:lumOff val="80000"/>
              <a:alpha val="9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just" defTabSz="1244600">
            <a:lnSpc>
              <a:spcPct val="90000"/>
            </a:lnSpc>
            <a:spcBef>
              <a:spcPct val="0"/>
            </a:spcBef>
            <a:spcAft>
              <a:spcPct val="35000"/>
            </a:spcAft>
          </a:pPr>
          <a:r>
            <a:rPr lang="ru-RU" sz="2800" b="1" kern="1200" dirty="0" smtClean="0">
              <a:solidFill>
                <a:schemeClr val="tx1"/>
              </a:solidFill>
              <a:latin typeface="Times New Roman" pitchFamily="18" charset="0"/>
              <a:cs typeface="Times New Roman" pitchFamily="18" charset="0"/>
            </a:rPr>
            <a:t>• проходить предварительные, периодические,</a:t>
          </a:r>
          <a:r>
            <a:rPr lang="en-US" sz="2800" b="1" kern="1200" dirty="0" smtClean="0">
              <a:solidFill>
                <a:schemeClr val="tx1"/>
              </a:solidFill>
              <a:latin typeface="Times New Roman" pitchFamily="18" charset="0"/>
              <a:cs typeface="Times New Roman" pitchFamily="18" charset="0"/>
            </a:rPr>
            <a:t> </a:t>
          </a:r>
          <a:r>
            <a:rPr lang="ru-RU" sz="2800" b="1" kern="1200" dirty="0" smtClean="0">
              <a:solidFill>
                <a:schemeClr val="tx1"/>
              </a:solidFill>
              <a:latin typeface="Times New Roman" pitchFamily="18" charset="0"/>
              <a:cs typeface="Times New Roman" pitchFamily="18" charset="0"/>
            </a:rPr>
            <a:t>внеочередные медосмотры; </a:t>
          </a:r>
          <a:endParaRPr lang="ru-RU" sz="2800" b="1" kern="1200" dirty="0">
            <a:solidFill>
              <a:schemeClr val="tx1"/>
            </a:solidFill>
            <a:latin typeface="Times New Roman" pitchFamily="18" charset="0"/>
            <a:cs typeface="Times New Roman" pitchFamily="18" charset="0"/>
          </a:endParaRPr>
        </a:p>
      </dsp:txBody>
      <dsp:txXfrm>
        <a:off x="0" y="1059"/>
        <a:ext cx="7828100" cy="1083459"/>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7F10113-2753-4460-9CA9-854527B44761}">
      <dsp:nvSpPr>
        <dsp:cNvPr id="0" name=""/>
        <dsp:cNvSpPr/>
      </dsp:nvSpPr>
      <dsp:spPr>
        <a:xfrm>
          <a:off x="0" y="295"/>
          <a:ext cx="8895103" cy="877858"/>
        </a:xfrm>
        <a:prstGeom prst="roundRect">
          <a:avLst/>
        </a:prstGeom>
        <a:solidFill>
          <a:schemeClr val="accent5">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just" defTabSz="1244600">
            <a:lnSpc>
              <a:spcPct val="90000"/>
            </a:lnSpc>
            <a:spcBef>
              <a:spcPct val="0"/>
            </a:spcBef>
            <a:spcAft>
              <a:spcPct val="35000"/>
            </a:spcAft>
          </a:pPr>
          <a:r>
            <a:rPr lang="ru-RU" sz="2800" b="1" kern="1200" dirty="0" smtClean="0">
              <a:solidFill>
                <a:schemeClr val="tx1"/>
              </a:solidFill>
              <a:latin typeface="Times New Roman" pitchFamily="18" charset="0"/>
              <a:cs typeface="Times New Roman" pitchFamily="18" charset="0"/>
            </a:rPr>
            <a:t>• проходить обучение и проверку знаний и навыков в области ОТ;</a:t>
          </a:r>
          <a:endParaRPr lang="ru-RU" sz="2800" b="1" kern="1200" dirty="0">
            <a:solidFill>
              <a:schemeClr val="tx1"/>
            </a:solidFill>
            <a:latin typeface="Times New Roman" pitchFamily="18" charset="0"/>
            <a:cs typeface="Times New Roman" pitchFamily="18" charset="0"/>
          </a:endParaRPr>
        </a:p>
      </dsp:txBody>
      <dsp:txXfrm>
        <a:off x="0" y="295"/>
        <a:ext cx="8895103" cy="877858"/>
      </dsp:txXfrm>
    </dsp:sp>
    <dsp:sp modelId="{293A2214-BFA6-49DB-93F0-0973256382C0}">
      <dsp:nvSpPr>
        <dsp:cNvPr id="0" name=""/>
        <dsp:cNvSpPr/>
      </dsp:nvSpPr>
      <dsp:spPr>
        <a:xfrm>
          <a:off x="0" y="880900"/>
          <a:ext cx="8895103" cy="1287378"/>
        </a:xfrm>
        <a:prstGeom prst="roundRect">
          <a:avLst/>
        </a:prstGeom>
        <a:solidFill>
          <a:srgbClr val="CED0A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just" defTabSz="1244600">
            <a:lnSpc>
              <a:spcPct val="90000"/>
            </a:lnSpc>
            <a:spcBef>
              <a:spcPct val="0"/>
            </a:spcBef>
            <a:spcAft>
              <a:spcPct val="35000"/>
            </a:spcAft>
          </a:pPr>
          <a:r>
            <a:rPr lang="ru-RU" sz="2800" b="1" kern="1200" dirty="0" smtClean="0">
              <a:solidFill>
                <a:schemeClr val="tx1"/>
              </a:solidFill>
              <a:latin typeface="Times New Roman" pitchFamily="18" charset="0"/>
              <a:cs typeface="Times New Roman" pitchFamily="18" charset="0"/>
            </a:rPr>
            <a:t>• соблюдать правовые, нравственные, этические нормы, </a:t>
          </a:r>
          <a:r>
            <a:rPr lang="ru-RU" sz="2800" b="1" kern="1200" dirty="0" smtClean="0">
              <a:solidFill>
                <a:srgbClr val="0000FF"/>
              </a:solidFill>
              <a:latin typeface="Times New Roman" pitchFamily="18" charset="0"/>
              <a:cs typeface="Times New Roman" pitchFamily="18" charset="0"/>
            </a:rPr>
            <a:t>следовать требованиям профессиональной этики</a:t>
          </a:r>
          <a:r>
            <a:rPr lang="ru-RU" sz="2800" b="1" kern="1200" dirty="0" smtClean="0">
              <a:latin typeface="Times New Roman" pitchFamily="18" charset="0"/>
              <a:cs typeface="Times New Roman" pitchFamily="18" charset="0"/>
            </a:rPr>
            <a:t>;</a:t>
          </a:r>
          <a:endParaRPr lang="ru-RU" sz="2800" b="1" kern="1200" dirty="0">
            <a:solidFill>
              <a:schemeClr val="tx1"/>
            </a:solidFill>
            <a:latin typeface="Times New Roman" pitchFamily="18" charset="0"/>
            <a:cs typeface="Times New Roman" pitchFamily="18" charset="0"/>
          </a:endParaRPr>
        </a:p>
      </dsp:txBody>
      <dsp:txXfrm>
        <a:off x="0" y="880900"/>
        <a:ext cx="8895103" cy="1287378"/>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FB8AC44-3CDF-4C0E-9FE2-1CA92E57F0D6}">
      <dsp:nvSpPr>
        <dsp:cNvPr id="0" name=""/>
        <dsp:cNvSpPr/>
      </dsp:nvSpPr>
      <dsp:spPr>
        <a:xfrm rot="5400000">
          <a:off x="4202976" y="-3634577"/>
          <a:ext cx="292444" cy="7752910"/>
        </a:xfrm>
        <a:prstGeom prst="round2SameRect">
          <a:avLst/>
        </a:prstGeom>
        <a:solidFill>
          <a:schemeClr val="accent4">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333500">
            <a:lnSpc>
              <a:spcPct val="90000"/>
            </a:lnSpc>
            <a:spcBef>
              <a:spcPct val="0"/>
            </a:spcBef>
            <a:spcAft>
              <a:spcPct val="15000"/>
            </a:spcAft>
            <a:buChar char="••"/>
          </a:pPr>
          <a:r>
            <a:rPr lang="ru-RU" sz="3000" b="1" kern="1200" dirty="0" smtClean="0">
              <a:latin typeface="Times New Roman" pitchFamily="18" charset="0"/>
              <a:cs typeface="Times New Roman" pitchFamily="18" charset="0"/>
            </a:rPr>
            <a:t> Общие положения</a:t>
          </a:r>
          <a:endParaRPr lang="ru-RU" sz="3000" b="1" kern="1200" dirty="0">
            <a:latin typeface="Times New Roman" pitchFamily="18" charset="0"/>
            <a:cs typeface="Times New Roman" pitchFamily="18" charset="0"/>
          </a:endParaRPr>
        </a:p>
      </dsp:txBody>
      <dsp:txXfrm rot="5400000">
        <a:off x="4202976" y="-3634577"/>
        <a:ext cx="292444" cy="7752910"/>
      </dsp:txXfrm>
    </dsp:sp>
    <dsp:sp modelId="{BF241239-A536-4F4E-A75F-4D8EE8BBAA61}">
      <dsp:nvSpPr>
        <dsp:cNvPr id="0" name=""/>
        <dsp:cNvSpPr/>
      </dsp:nvSpPr>
      <dsp:spPr>
        <a:xfrm>
          <a:off x="214" y="1270"/>
          <a:ext cx="472528" cy="481215"/>
        </a:xfrm>
        <a:prstGeom prst="round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ru-RU" sz="3200" b="1" kern="1200" dirty="0" smtClean="0">
              <a:latin typeface="Times New Roman" pitchFamily="18" charset="0"/>
              <a:cs typeface="Times New Roman" pitchFamily="18" charset="0"/>
            </a:rPr>
            <a:t>1</a:t>
          </a:r>
          <a:endParaRPr lang="ru-RU" sz="3200" b="1" kern="1200" dirty="0">
            <a:latin typeface="Times New Roman" pitchFamily="18" charset="0"/>
            <a:cs typeface="Times New Roman" pitchFamily="18" charset="0"/>
          </a:endParaRPr>
        </a:p>
      </dsp:txBody>
      <dsp:txXfrm>
        <a:off x="214" y="1270"/>
        <a:ext cx="472528" cy="481215"/>
      </dsp:txXfrm>
    </dsp:sp>
    <dsp:sp modelId="{B1505367-2718-4DC9-A93B-48C5D32B2103}">
      <dsp:nvSpPr>
        <dsp:cNvPr id="0" name=""/>
        <dsp:cNvSpPr/>
      </dsp:nvSpPr>
      <dsp:spPr>
        <a:xfrm rot="5400000">
          <a:off x="4136983" y="-3120414"/>
          <a:ext cx="444692" cy="7735136"/>
        </a:xfrm>
        <a:prstGeom prst="round2SameRect">
          <a:avLst/>
        </a:prstGeom>
        <a:solidFill>
          <a:schemeClr val="tx2">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333500">
            <a:lnSpc>
              <a:spcPct val="90000"/>
            </a:lnSpc>
            <a:spcBef>
              <a:spcPct val="0"/>
            </a:spcBef>
            <a:spcAft>
              <a:spcPct val="15000"/>
            </a:spcAft>
            <a:buChar char="••"/>
          </a:pPr>
          <a:r>
            <a:rPr lang="ru-RU" sz="3000" b="1" kern="1200" dirty="0" smtClean="0">
              <a:latin typeface="Times New Roman" pitchFamily="18" charset="0"/>
              <a:cs typeface="Times New Roman" pitchFamily="18" charset="0"/>
            </a:rPr>
            <a:t>Обязанности ПР перед профессией</a:t>
          </a:r>
          <a:endParaRPr lang="ru-RU" sz="3000" b="1" kern="1200" dirty="0">
            <a:latin typeface="Times New Roman" pitchFamily="18" charset="0"/>
            <a:cs typeface="Times New Roman" pitchFamily="18" charset="0"/>
          </a:endParaRPr>
        </a:p>
      </dsp:txBody>
      <dsp:txXfrm rot="5400000">
        <a:off x="4136983" y="-3120414"/>
        <a:ext cx="444692" cy="7735136"/>
      </dsp:txXfrm>
    </dsp:sp>
    <dsp:sp modelId="{96374971-50F2-4334-947F-2C64932EE5AC}">
      <dsp:nvSpPr>
        <dsp:cNvPr id="0" name=""/>
        <dsp:cNvSpPr/>
      </dsp:nvSpPr>
      <dsp:spPr>
        <a:xfrm>
          <a:off x="214" y="506546"/>
          <a:ext cx="491546" cy="481215"/>
        </a:xfrm>
        <a:prstGeom prst="round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ru-RU" sz="3200" b="1" kern="1200" dirty="0" smtClean="0">
              <a:latin typeface="Times New Roman" pitchFamily="18" charset="0"/>
              <a:cs typeface="Times New Roman" pitchFamily="18" charset="0"/>
            </a:rPr>
            <a:t>2</a:t>
          </a:r>
          <a:endParaRPr lang="ru-RU" sz="3200" b="1" kern="1200" dirty="0">
            <a:latin typeface="Times New Roman" pitchFamily="18" charset="0"/>
            <a:cs typeface="Times New Roman" pitchFamily="18" charset="0"/>
          </a:endParaRPr>
        </a:p>
      </dsp:txBody>
      <dsp:txXfrm>
        <a:off x="214" y="506546"/>
        <a:ext cx="491546" cy="481215"/>
      </dsp:txXfrm>
    </dsp:sp>
    <dsp:sp modelId="{3B96DEE2-054C-447E-BF75-3953048EB89E}">
      <dsp:nvSpPr>
        <dsp:cNvPr id="0" name=""/>
        <dsp:cNvSpPr/>
      </dsp:nvSpPr>
      <dsp:spPr>
        <a:xfrm rot="5400000">
          <a:off x="4169652" y="-2615031"/>
          <a:ext cx="384972" cy="773492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333500">
            <a:lnSpc>
              <a:spcPct val="90000"/>
            </a:lnSpc>
            <a:spcBef>
              <a:spcPct val="0"/>
            </a:spcBef>
            <a:spcAft>
              <a:spcPct val="15000"/>
            </a:spcAft>
            <a:buChar char="••"/>
          </a:pPr>
          <a:r>
            <a:rPr lang="ru-RU" sz="3000" b="1" kern="1200" dirty="0" smtClean="0">
              <a:latin typeface="Times New Roman" pitchFamily="18" charset="0"/>
              <a:cs typeface="Times New Roman" pitchFamily="18" charset="0"/>
            </a:rPr>
            <a:t>Обязанности ПР перед обучающимися</a:t>
          </a:r>
          <a:endParaRPr lang="ru-RU" sz="3000" b="1" kern="1200" dirty="0">
            <a:latin typeface="Times New Roman" pitchFamily="18" charset="0"/>
            <a:cs typeface="Times New Roman" pitchFamily="18" charset="0"/>
          </a:endParaRPr>
        </a:p>
      </dsp:txBody>
      <dsp:txXfrm rot="5400000">
        <a:off x="4169652" y="-2615031"/>
        <a:ext cx="384972" cy="7734922"/>
      </dsp:txXfrm>
    </dsp:sp>
    <dsp:sp modelId="{1A2A6E31-4B2F-4581-976C-0FE1BC91EF5E}">
      <dsp:nvSpPr>
        <dsp:cNvPr id="0" name=""/>
        <dsp:cNvSpPr/>
      </dsp:nvSpPr>
      <dsp:spPr>
        <a:xfrm>
          <a:off x="214" y="1011822"/>
          <a:ext cx="488912" cy="481215"/>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ru-RU" sz="3200" b="1" kern="1200" dirty="0" smtClean="0">
              <a:latin typeface="Times New Roman" pitchFamily="18" charset="0"/>
              <a:cs typeface="Times New Roman" pitchFamily="18" charset="0"/>
            </a:rPr>
            <a:t>3</a:t>
          </a:r>
          <a:endParaRPr lang="ru-RU" sz="3200" b="1" kern="1200" dirty="0">
            <a:latin typeface="Times New Roman" pitchFamily="18" charset="0"/>
            <a:cs typeface="Times New Roman" pitchFamily="18" charset="0"/>
          </a:endParaRPr>
        </a:p>
      </dsp:txBody>
      <dsp:txXfrm>
        <a:off x="214" y="1011822"/>
        <a:ext cx="488912" cy="481215"/>
      </dsp:txXfrm>
    </dsp:sp>
    <dsp:sp modelId="{3748784B-CE2A-4F52-97D4-EB5BBE919B0A}">
      <dsp:nvSpPr>
        <dsp:cNvPr id="0" name=""/>
        <dsp:cNvSpPr/>
      </dsp:nvSpPr>
      <dsp:spPr>
        <a:xfrm rot="5400000">
          <a:off x="4137028" y="-2090410"/>
          <a:ext cx="473946" cy="7696232"/>
        </a:xfrm>
        <a:prstGeom prst="round2SameRect">
          <a:avLst/>
        </a:prstGeom>
        <a:solidFill>
          <a:srgbClr val="CDE8EF">
            <a:alpha val="89804"/>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333500">
            <a:lnSpc>
              <a:spcPct val="90000"/>
            </a:lnSpc>
            <a:spcBef>
              <a:spcPct val="0"/>
            </a:spcBef>
            <a:spcAft>
              <a:spcPct val="15000"/>
            </a:spcAft>
            <a:buChar char="••"/>
          </a:pPr>
          <a:r>
            <a:rPr lang="ru-RU" sz="3000" b="1" kern="1200" dirty="0" smtClean="0">
              <a:latin typeface="Times New Roman" pitchFamily="18" charset="0"/>
              <a:cs typeface="Times New Roman" pitchFamily="18" charset="0"/>
            </a:rPr>
            <a:t>Обязанности ПР перед родителями</a:t>
          </a:r>
          <a:endParaRPr lang="ru-RU" sz="3000" b="1" kern="1200" dirty="0">
            <a:latin typeface="Times New Roman" pitchFamily="18" charset="0"/>
            <a:cs typeface="Times New Roman" pitchFamily="18" charset="0"/>
          </a:endParaRPr>
        </a:p>
      </dsp:txBody>
      <dsp:txXfrm rot="5400000">
        <a:off x="4137028" y="-2090410"/>
        <a:ext cx="473946" cy="7696232"/>
      </dsp:txXfrm>
    </dsp:sp>
    <dsp:sp modelId="{787A48B5-6F6A-48FA-A1FE-4365C8493512}">
      <dsp:nvSpPr>
        <dsp:cNvPr id="0" name=""/>
        <dsp:cNvSpPr/>
      </dsp:nvSpPr>
      <dsp:spPr>
        <a:xfrm>
          <a:off x="214" y="1517098"/>
          <a:ext cx="525670" cy="481215"/>
        </a:xfrm>
        <a:prstGeom prst="roundRect">
          <a:avLst/>
        </a:prstGeom>
        <a:solidFill>
          <a:srgbClr val="4BACC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ru-RU" sz="3200" b="1" kern="1200" dirty="0" smtClean="0">
              <a:latin typeface="Times New Roman" pitchFamily="18" charset="0"/>
              <a:cs typeface="Times New Roman" pitchFamily="18" charset="0"/>
            </a:rPr>
            <a:t>4</a:t>
          </a:r>
          <a:endParaRPr lang="ru-RU" sz="3200" b="1" kern="1200" dirty="0">
            <a:latin typeface="Times New Roman" pitchFamily="18" charset="0"/>
            <a:cs typeface="Times New Roman" pitchFamily="18" charset="0"/>
          </a:endParaRPr>
        </a:p>
      </dsp:txBody>
      <dsp:txXfrm>
        <a:off x="214" y="1517098"/>
        <a:ext cx="525670" cy="481215"/>
      </dsp:txXfrm>
    </dsp:sp>
    <dsp:sp modelId="{B3F61F07-D9AB-4A5E-BFF2-D5E27AB36FCF}">
      <dsp:nvSpPr>
        <dsp:cNvPr id="0" name=""/>
        <dsp:cNvSpPr/>
      </dsp:nvSpPr>
      <dsp:spPr>
        <a:xfrm rot="5400000">
          <a:off x="4166865" y="-1550772"/>
          <a:ext cx="406603" cy="7704532"/>
        </a:xfrm>
        <a:prstGeom prst="round2SameRect">
          <a:avLst/>
        </a:prstGeom>
        <a:solidFill>
          <a:schemeClr val="accent3">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333500">
            <a:lnSpc>
              <a:spcPct val="90000"/>
            </a:lnSpc>
            <a:spcBef>
              <a:spcPct val="0"/>
            </a:spcBef>
            <a:spcAft>
              <a:spcPct val="15000"/>
            </a:spcAft>
            <a:buChar char="••"/>
          </a:pPr>
          <a:r>
            <a:rPr lang="ru-RU" sz="3000" b="1" kern="1200" dirty="0" smtClean="0">
              <a:latin typeface="Times New Roman" pitchFamily="18" charset="0"/>
              <a:cs typeface="Times New Roman" pitchFamily="18" charset="0"/>
            </a:rPr>
            <a:t>Обязанности ПР перед коллегами</a:t>
          </a:r>
          <a:endParaRPr lang="ru-RU" sz="3000" b="1" kern="1200" dirty="0">
            <a:latin typeface="Times New Roman" pitchFamily="18" charset="0"/>
            <a:cs typeface="Times New Roman" pitchFamily="18" charset="0"/>
          </a:endParaRPr>
        </a:p>
      </dsp:txBody>
      <dsp:txXfrm rot="5400000">
        <a:off x="4166865" y="-1550772"/>
        <a:ext cx="406603" cy="7704532"/>
      </dsp:txXfrm>
    </dsp:sp>
    <dsp:sp modelId="{5F6ECFEB-DAA0-4F93-A9EC-BFF1B872DDA7}">
      <dsp:nvSpPr>
        <dsp:cNvPr id="0" name=""/>
        <dsp:cNvSpPr/>
      </dsp:nvSpPr>
      <dsp:spPr>
        <a:xfrm>
          <a:off x="214" y="2022373"/>
          <a:ext cx="517686" cy="481215"/>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ru-RU" sz="3200" b="1" kern="1200" dirty="0" smtClean="0">
              <a:latin typeface="Times New Roman" pitchFamily="18" charset="0"/>
              <a:cs typeface="Times New Roman" pitchFamily="18" charset="0"/>
            </a:rPr>
            <a:t>5</a:t>
          </a:r>
          <a:endParaRPr lang="ru-RU" sz="3200" b="1" kern="1200" dirty="0">
            <a:latin typeface="Times New Roman" pitchFamily="18" charset="0"/>
            <a:cs typeface="Times New Roman" pitchFamily="18" charset="0"/>
          </a:endParaRPr>
        </a:p>
      </dsp:txBody>
      <dsp:txXfrm>
        <a:off x="214" y="2022373"/>
        <a:ext cx="517686" cy="481215"/>
      </dsp:txXfrm>
    </dsp:sp>
    <dsp:sp modelId="{E64D0DF9-54AE-4662-A1D7-5AE0B82C1809}">
      <dsp:nvSpPr>
        <dsp:cNvPr id="0" name=""/>
        <dsp:cNvSpPr/>
      </dsp:nvSpPr>
      <dsp:spPr>
        <a:xfrm rot="5400000">
          <a:off x="4206715" y="-1058610"/>
          <a:ext cx="304420" cy="7733902"/>
        </a:xfrm>
        <a:prstGeom prst="round2SameRect">
          <a:avLst/>
        </a:prstGeom>
        <a:solidFill>
          <a:schemeClr val="accent6">
            <a:lumMod val="20000"/>
            <a:lumOff val="80000"/>
            <a:alpha val="90000"/>
          </a:schemeClr>
        </a:solidFill>
        <a:ln w="25400" cap="flat" cmpd="sng" algn="ctr">
          <a:solidFill>
            <a:schemeClr val="accent1">
              <a:lumMod val="20000"/>
              <a:lumOff val="8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333500">
            <a:lnSpc>
              <a:spcPct val="90000"/>
            </a:lnSpc>
            <a:spcBef>
              <a:spcPct val="0"/>
            </a:spcBef>
            <a:spcAft>
              <a:spcPct val="15000"/>
            </a:spcAft>
            <a:buChar char="••"/>
          </a:pPr>
          <a:r>
            <a:rPr lang="ru-RU" sz="3000" b="1" kern="1200" dirty="0" smtClean="0">
              <a:latin typeface="Times New Roman" pitchFamily="18" charset="0"/>
              <a:cs typeface="Times New Roman" pitchFamily="18" charset="0"/>
            </a:rPr>
            <a:t>Обязанности ПР перед руководством</a:t>
          </a:r>
          <a:endParaRPr lang="ru-RU" sz="3000" b="1" kern="1200" dirty="0">
            <a:latin typeface="Times New Roman" pitchFamily="18" charset="0"/>
            <a:cs typeface="Times New Roman" pitchFamily="18" charset="0"/>
          </a:endParaRPr>
        </a:p>
      </dsp:txBody>
      <dsp:txXfrm rot="5400000">
        <a:off x="4206715" y="-1058610"/>
        <a:ext cx="304420" cy="7733902"/>
      </dsp:txXfrm>
    </dsp:sp>
    <dsp:sp modelId="{1846C14D-D076-4877-A251-8FD02B71CD99}">
      <dsp:nvSpPr>
        <dsp:cNvPr id="0" name=""/>
        <dsp:cNvSpPr/>
      </dsp:nvSpPr>
      <dsp:spPr>
        <a:xfrm>
          <a:off x="214" y="2527649"/>
          <a:ext cx="491760" cy="481215"/>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ru-RU" sz="3200" b="1" kern="1200" dirty="0" smtClean="0">
              <a:latin typeface="Times New Roman" pitchFamily="18" charset="0"/>
              <a:cs typeface="Times New Roman" pitchFamily="18" charset="0"/>
            </a:rPr>
            <a:t>6</a:t>
          </a:r>
          <a:endParaRPr lang="ru-RU" sz="3200" b="1" kern="1200" dirty="0">
            <a:latin typeface="Times New Roman" pitchFamily="18" charset="0"/>
            <a:cs typeface="Times New Roman" pitchFamily="18" charset="0"/>
          </a:endParaRPr>
        </a:p>
      </dsp:txBody>
      <dsp:txXfrm>
        <a:off x="214" y="2527649"/>
        <a:ext cx="491760" cy="481215"/>
      </dsp:txXfrm>
    </dsp:sp>
    <dsp:sp modelId="{E3D43491-5284-4664-B878-5F027ACD0E68}">
      <dsp:nvSpPr>
        <dsp:cNvPr id="0" name=""/>
        <dsp:cNvSpPr/>
      </dsp:nvSpPr>
      <dsp:spPr>
        <a:xfrm rot="5400000">
          <a:off x="4191461" y="-573416"/>
          <a:ext cx="329077" cy="7693899"/>
        </a:xfrm>
        <a:prstGeom prst="round2SameRect">
          <a:avLst/>
        </a:prstGeom>
        <a:solidFill>
          <a:schemeClr val="accent2">
            <a:lumMod val="20000"/>
            <a:lumOff val="8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333500">
            <a:lnSpc>
              <a:spcPct val="90000"/>
            </a:lnSpc>
            <a:spcBef>
              <a:spcPct val="0"/>
            </a:spcBef>
            <a:spcAft>
              <a:spcPct val="15000"/>
            </a:spcAft>
            <a:buChar char="••"/>
          </a:pPr>
          <a:r>
            <a:rPr lang="ru-RU" sz="3000" b="1" kern="1200" dirty="0" smtClean="0">
              <a:latin typeface="Times New Roman" pitchFamily="18" charset="0"/>
              <a:cs typeface="Times New Roman" pitchFamily="18" charset="0"/>
            </a:rPr>
            <a:t>Обязанности администрации перед ПР</a:t>
          </a:r>
          <a:endParaRPr lang="ru-RU" sz="3000" b="1" kern="1200" dirty="0">
            <a:latin typeface="Times New Roman" pitchFamily="18" charset="0"/>
            <a:cs typeface="Times New Roman" pitchFamily="18" charset="0"/>
          </a:endParaRPr>
        </a:p>
      </dsp:txBody>
      <dsp:txXfrm rot="5400000">
        <a:off x="4191461" y="-573416"/>
        <a:ext cx="329077" cy="7693899"/>
      </dsp:txXfrm>
    </dsp:sp>
    <dsp:sp modelId="{C44EA085-7FFE-48F9-800B-D8709EF1AE16}">
      <dsp:nvSpPr>
        <dsp:cNvPr id="0" name=""/>
        <dsp:cNvSpPr/>
      </dsp:nvSpPr>
      <dsp:spPr>
        <a:xfrm>
          <a:off x="214" y="3032925"/>
          <a:ext cx="495948" cy="481215"/>
        </a:xfrm>
        <a:prstGeom prst="round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ru-RU" sz="3200" b="1" kern="1200" dirty="0" smtClean="0">
              <a:latin typeface="Times New Roman" pitchFamily="18" charset="0"/>
              <a:cs typeface="Times New Roman" pitchFamily="18" charset="0"/>
            </a:rPr>
            <a:t>7</a:t>
          </a:r>
          <a:endParaRPr lang="ru-RU" sz="3200" b="1" kern="1200" dirty="0">
            <a:latin typeface="Times New Roman" pitchFamily="18" charset="0"/>
            <a:cs typeface="Times New Roman" pitchFamily="18" charset="0"/>
          </a:endParaRPr>
        </a:p>
      </dsp:txBody>
      <dsp:txXfrm>
        <a:off x="214" y="3032925"/>
        <a:ext cx="495948" cy="481215"/>
      </dsp:txXfrm>
    </dsp:sp>
    <dsp:sp modelId="{B42F2916-63B4-4EF7-9396-25F9B51307DC}">
      <dsp:nvSpPr>
        <dsp:cNvPr id="0" name=""/>
        <dsp:cNvSpPr/>
      </dsp:nvSpPr>
      <dsp:spPr>
        <a:xfrm rot="5400000">
          <a:off x="4151488" y="-79331"/>
          <a:ext cx="384972" cy="7716281"/>
        </a:xfrm>
        <a:prstGeom prst="round2SameRect">
          <a:avLst/>
        </a:prstGeom>
        <a:solidFill>
          <a:schemeClr val="accent2">
            <a:lumMod val="40000"/>
            <a:lumOff val="6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333500">
            <a:lnSpc>
              <a:spcPct val="90000"/>
            </a:lnSpc>
            <a:spcBef>
              <a:spcPct val="0"/>
            </a:spcBef>
            <a:spcAft>
              <a:spcPct val="15000"/>
            </a:spcAft>
            <a:buChar char="••"/>
          </a:pPr>
          <a:r>
            <a:rPr lang="ru-RU" sz="3000" b="1" kern="1200" dirty="0" smtClean="0">
              <a:latin typeface="Times New Roman" pitchFamily="18" charset="0"/>
              <a:cs typeface="Times New Roman" pitchFamily="18" charset="0"/>
            </a:rPr>
            <a:t>Контроль за соблюдением Положения</a:t>
          </a:r>
          <a:endParaRPr lang="ru-RU" sz="3000" b="1" kern="1200" dirty="0">
            <a:latin typeface="Times New Roman" pitchFamily="18" charset="0"/>
            <a:cs typeface="Times New Roman" pitchFamily="18" charset="0"/>
          </a:endParaRPr>
        </a:p>
      </dsp:txBody>
      <dsp:txXfrm rot="5400000">
        <a:off x="4151488" y="-79331"/>
        <a:ext cx="384972" cy="7716281"/>
      </dsp:txXfrm>
    </dsp:sp>
    <dsp:sp modelId="{EE6D7D98-45D4-470E-AFB9-692E3760C0C6}">
      <dsp:nvSpPr>
        <dsp:cNvPr id="0" name=""/>
        <dsp:cNvSpPr/>
      </dsp:nvSpPr>
      <dsp:spPr>
        <a:xfrm>
          <a:off x="0" y="3491080"/>
          <a:ext cx="510020" cy="481215"/>
        </a:xfrm>
        <a:prstGeom prst="round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ru-RU" sz="3200" b="1" kern="1200" dirty="0" smtClean="0">
              <a:latin typeface="Times New Roman" pitchFamily="18" charset="0"/>
              <a:cs typeface="Times New Roman" pitchFamily="18" charset="0"/>
            </a:rPr>
            <a:t>8</a:t>
          </a:r>
          <a:endParaRPr lang="ru-RU" sz="3200" b="1" kern="1200" dirty="0">
            <a:latin typeface="Times New Roman" pitchFamily="18" charset="0"/>
            <a:cs typeface="Times New Roman" pitchFamily="18" charset="0"/>
          </a:endParaRPr>
        </a:p>
      </dsp:txBody>
      <dsp:txXfrm>
        <a:off x="0" y="3491080"/>
        <a:ext cx="510020" cy="481215"/>
      </dsp:txXfrm>
    </dsp:sp>
    <dsp:sp modelId="{68C47BD4-ED02-4629-80D2-454C356E1E45}">
      <dsp:nvSpPr>
        <dsp:cNvPr id="0" name=""/>
        <dsp:cNvSpPr/>
      </dsp:nvSpPr>
      <dsp:spPr>
        <a:xfrm rot="5400000">
          <a:off x="4136993" y="409796"/>
          <a:ext cx="384972" cy="7748575"/>
        </a:xfrm>
        <a:prstGeom prst="round2SameRect">
          <a:avLst/>
        </a:prstGeom>
        <a:solidFill>
          <a:schemeClr val="bg2">
            <a:lumMod val="9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200150">
            <a:lnSpc>
              <a:spcPct val="90000"/>
            </a:lnSpc>
            <a:spcBef>
              <a:spcPct val="0"/>
            </a:spcBef>
            <a:spcAft>
              <a:spcPct val="15000"/>
            </a:spcAft>
            <a:buChar char="••"/>
          </a:pPr>
          <a:r>
            <a:rPr lang="ru-RU" sz="2700" b="1" kern="1200" dirty="0" smtClean="0">
              <a:latin typeface="Times New Roman" pitchFamily="18" charset="0"/>
              <a:cs typeface="Times New Roman" pitchFamily="18" charset="0"/>
            </a:rPr>
            <a:t> Ответственность за нарушения Положения</a:t>
          </a:r>
          <a:endParaRPr lang="ru-RU" sz="2700" b="1" kern="1200" dirty="0">
            <a:latin typeface="Times New Roman" pitchFamily="18" charset="0"/>
            <a:cs typeface="Times New Roman" pitchFamily="18" charset="0"/>
          </a:endParaRPr>
        </a:p>
      </dsp:txBody>
      <dsp:txXfrm rot="5400000">
        <a:off x="4136993" y="409796"/>
        <a:ext cx="384972" cy="7748575"/>
      </dsp:txXfrm>
    </dsp:sp>
    <dsp:sp modelId="{C0843F17-7156-4A4D-88E9-D3199C90B327}">
      <dsp:nvSpPr>
        <dsp:cNvPr id="0" name=""/>
        <dsp:cNvSpPr/>
      </dsp:nvSpPr>
      <dsp:spPr>
        <a:xfrm>
          <a:off x="214" y="4043477"/>
          <a:ext cx="480594" cy="481215"/>
        </a:xfrm>
        <a:prstGeom prst="roundRect">
          <a:avLst/>
        </a:prstGeom>
        <a:solidFill>
          <a:schemeClr val="bg2">
            <a:lumMod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ru-RU" sz="3200" b="1" kern="1200" dirty="0" smtClean="0">
              <a:latin typeface="Times New Roman" pitchFamily="18" charset="0"/>
              <a:cs typeface="Times New Roman" pitchFamily="18" charset="0"/>
            </a:rPr>
            <a:t>9</a:t>
          </a:r>
          <a:endParaRPr lang="ru-RU" sz="3200" b="1" kern="1200" dirty="0">
            <a:latin typeface="Times New Roman" pitchFamily="18" charset="0"/>
            <a:cs typeface="Times New Roman" pitchFamily="18" charset="0"/>
          </a:endParaRPr>
        </a:p>
      </dsp:txBody>
      <dsp:txXfrm>
        <a:off x="214" y="4043477"/>
        <a:ext cx="480594" cy="48121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61481" cy="498951"/>
          </a:xfrm>
          <a:prstGeom prst="rect">
            <a:avLst/>
          </a:prstGeom>
        </p:spPr>
        <p:txBody>
          <a:bodyPr vert="horz" lIns="91440" tIns="45720" rIns="91440" bIns="45720" rtlCol="0"/>
          <a:lstStyle>
            <a:lvl1pPr algn="l">
              <a:lnSpc>
                <a:spcPct val="90000"/>
              </a:lnSpc>
              <a:spcBef>
                <a:spcPct val="20000"/>
              </a:spcBef>
              <a:buFont typeface="ＭＳ Ｐゴシック" charset="-128"/>
              <a:buChar char="•"/>
              <a:defRPr sz="1200">
                <a:effectLst>
                  <a:outerShdw blurRad="38100" dist="38100" dir="2700000" algn="tl">
                    <a:srgbClr val="000000">
                      <a:alpha val="43137"/>
                    </a:srgbClr>
                  </a:outerShdw>
                </a:effectLst>
                <a:ea typeface="ＭＳ Ｐゴシック" charset="-128"/>
                <a:cs typeface="+mn-cs"/>
              </a:defRPr>
            </a:lvl1pPr>
          </a:lstStyle>
          <a:p>
            <a:pPr>
              <a:defRPr/>
            </a:pPr>
            <a:endParaRPr lang="ru-RU"/>
          </a:p>
        </p:txBody>
      </p:sp>
      <p:sp>
        <p:nvSpPr>
          <p:cNvPr id="3" name="Дата 2"/>
          <p:cNvSpPr>
            <a:spLocks noGrp="1"/>
          </p:cNvSpPr>
          <p:nvPr>
            <p:ph type="dt" idx="1"/>
          </p:nvPr>
        </p:nvSpPr>
        <p:spPr>
          <a:xfrm>
            <a:off x="3871125" y="0"/>
            <a:ext cx="2961481" cy="498951"/>
          </a:xfrm>
          <a:prstGeom prst="rect">
            <a:avLst/>
          </a:prstGeom>
        </p:spPr>
        <p:txBody>
          <a:bodyPr vert="horz" lIns="91440" tIns="45720" rIns="91440" bIns="45720" rtlCol="0"/>
          <a:lstStyle>
            <a:lvl1pPr algn="r">
              <a:lnSpc>
                <a:spcPct val="90000"/>
              </a:lnSpc>
              <a:spcBef>
                <a:spcPct val="20000"/>
              </a:spcBef>
              <a:buFont typeface="ＭＳ Ｐゴシック" charset="-128"/>
              <a:buChar char="•"/>
              <a:defRPr sz="1200" smtClean="0">
                <a:effectLst>
                  <a:outerShdw blurRad="38100" dist="38100" dir="2700000" algn="tl">
                    <a:srgbClr val="000000">
                      <a:alpha val="43137"/>
                    </a:srgbClr>
                  </a:outerShdw>
                </a:effectLst>
                <a:ea typeface="ＭＳ Ｐゴシック" charset="-128"/>
                <a:cs typeface="+mn-cs"/>
              </a:defRPr>
            </a:lvl1pPr>
          </a:lstStyle>
          <a:p>
            <a:pPr>
              <a:defRPr/>
            </a:pPr>
            <a:fld id="{60581443-7E6D-49D9-BE01-CDF531AB92C8}" type="datetimeFigureOut">
              <a:rPr lang="ru-RU"/>
              <a:pPr>
                <a:defRPr/>
              </a:pPr>
              <a:t>08.11.2018</a:t>
            </a:fld>
            <a:endParaRPr lang="ru-RU"/>
          </a:p>
        </p:txBody>
      </p:sp>
      <p:sp>
        <p:nvSpPr>
          <p:cNvPr id="4" name="Образ слайда 3"/>
          <p:cNvSpPr>
            <a:spLocks noGrp="1" noRot="1" noChangeAspect="1"/>
          </p:cNvSpPr>
          <p:nvPr>
            <p:ph type="sldImg" idx="2"/>
          </p:nvPr>
        </p:nvSpPr>
        <p:spPr>
          <a:xfrm>
            <a:off x="922338" y="747713"/>
            <a:ext cx="4991100" cy="3743325"/>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3419" y="4740037"/>
            <a:ext cx="5467350" cy="4490561"/>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9478342"/>
            <a:ext cx="2961481" cy="498951"/>
          </a:xfrm>
          <a:prstGeom prst="rect">
            <a:avLst/>
          </a:prstGeom>
        </p:spPr>
        <p:txBody>
          <a:bodyPr vert="horz" lIns="91440" tIns="45720" rIns="91440" bIns="45720" rtlCol="0" anchor="b"/>
          <a:lstStyle>
            <a:lvl1pPr algn="l">
              <a:lnSpc>
                <a:spcPct val="90000"/>
              </a:lnSpc>
              <a:spcBef>
                <a:spcPct val="20000"/>
              </a:spcBef>
              <a:buFont typeface="ＭＳ Ｐゴシック" charset="-128"/>
              <a:buChar char="•"/>
              <a:defRPr sz="1200">
                <a:effectLst>
                  <a:outerShdw blurRad="38100" dist="38100" dir="2700000" algn="tl">
                    <a:srgbClr val="000000">
                      <a:alpha val="43137"/>
                    </a:srgbClr>
                  </a:outerShdw>
                </a:effectLst>
                <a:ea typeface="ＭＳ Ｐゴシック" charset="-128"/>
                <a:cs typeface="+mn-cs"/>
              </a:defRPr>
            </a:lvl1pPr>
          </a:lstStyle>
          <a:p>
            <a:pPr>
              <a:defRPr/>
            </a:pPr>
            <a:endParaRPr lang="ru-RU"/>
          </a:p>
        </p:txBody>
      </p:sp>
      <p:sp>
        <p:nvSpPr>
          <p:cNvPr id="7" name="Номер слайда 6"/>
          <p:cNvSpPr>
            <a:spLocks noGrp="1"/>
          </p:cNvSpPr>
          <p:nvPr>
            <p:ph type="sldNum" sz="quarter" idx="5"/>
          </p:nvPr>
        </p:nvSpPr>
        <p:spPr>
          <a:xfrm>
            <a:off x="3871125" y="9478342"/>
            <a:ext cx="2961481" cy="498951"/>
          </a:xfrm>
          <a:prstGeom prst="rect">
            <a:avLst/>
          </a:prstGeom>
        </p:spPr>
        <p:txBody>
          <a:bodyPr vert="horz" lIns="91440" tIns="45720" rIns="91440" bIns="45720" rtlCol="0" anchor="b"/>
          <a:lstStyle>
            <a:lvl1pPr algn="r">
              <a:lnSpc>
                <a:spcPct val="90000"/>
              </a:lnSpc>
              <a:spcBef>
                <a:spcPct val="20000"/>
              </a:spcBef>
              <a:buFont typeface="ＭＳ Ｐゴシック" charset="-128"/>
              <a:buChar char="•"/>
              <a:defRPr sz="1200" smtClean="0">
                <a:effectLst>
                  <a:outerShdw blurRad="38100" dist="38100" dir="2700000" algn="tl">
                    <a:srgbClr val="000000">
                      <a:alpha val="43137"/>
                    </a:srgbClr>
                  </a:outerShdw>
                </a:effectLst>
                <a:ea typeface="ＭＳ Ｐゴシック" charset="-128"/>
                <a:cs typeface="+mn-cs"/>
              </a:defRPr>
            </a:lvl1pPr>
          </a:lstStyle>
          <a:p>
            <a:pPr>
              <a:defRPr/>
            </a:pPr>
            <a:fld id="{CA469C51-07FE-47E0-A5C5-4DCEB01F5D42}" type="slidenum">
              <a:rPr lang="ru-RU"/>
              <a:pPr>
                <a:defRPr/>
              </a:pPr>
              <a:t>‹#›</a:t>
            </a:fld>
            <a:endParaRPr lang="ru-RU"/>
          </a:p>
        </p:txBody>
      </p:sp>
    </p:spTree>
    <p:extLst>
      <p:ext uri="{BB962C8B-B14F-4D97-AF65-F5344CB8AC3E}">
        <p14:creationId xmlns="" xmlns:p14="http://schemas.microsoft.com/office/powerpoint/2010/main" val="48178675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CA469C51-07FE-47E0-A5C5-4DCEB01F5D42}" type="slidenum">
              <a:rPr lang="ru-RU" smtClean="0"/>
              <a:pPr>
                <a:defRPr/>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20</a:t>
            </a:fld>
            <a:endParaRPr lang="ru-RU"/>
          </a:p>
        </p:txBody>
      </p:sp>
    </p:spTree>
    <p:extLst>
      <p:ext uri="{BB962C8B-B14F-4D97-AF65-F5344CB8AC3E}">
        <p14:creationId xmlns:p14="http://schemas.microsoft.com/office/powerpoint/2010/main" xmlns="" val="34198941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dirty="0"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21</a:t>
            </a:fld>
            <a:endParaRPr lang="ru-RU"/>
          </a:p>
        </p:txBody>
      </p:sp>
    </p:spTree>
    <p:extLst>
      <p:ext uri="{BB962C8B-B14F-4D97-AF65-F5344CB8AC3E}">
        <p14:creationId xmlns="" xmlns:p14="http://schemas.microsoft.com/office/powerpoint/2010/main" val="4174566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dirty="0"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22</a:t>
            </a:fld>
            <a:endParaRPr lang="ru-RU"/>
          </a:p>
        </p:txBody>
      </p:sp>
    </p:spTree>
    <p:extLst>
      <p:ext uri="{BB962C8B-B14F-4D97-AF65-F5344CB8AC3E}">
        <p14:creationId xmlns="" xmlns:p14="http://schemas.microsoft.com/office/powerpoint/2010/main" val="41745661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dirty="0"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24</a:t>
            </a:fld>
            <a:endParaRPr lang="ru-RU"/>
          </a:p>
        </p:txBody>
      </p:sp>
    </p:spTree>
    <p:extLst>
      <p:ext uri="{BB962C8B-B14F-4D97-AF65-F5344CB8AC3E}">
        <p14:creationId xmlns="" xmlns:p14="http://schemas.microsoft.com/office/powerpoint/2010/main" val="41745661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25</a:t>
            </a:fld>
            <a:endParaRPr lang="ru-RU"/>
          </a:p>
        </p:txBody>
      </p:sp>
    </p:spTree>
    <p:extLst>
      <p:ext uri="{BB962C8B-B14F-4D97-AF65-F5344CB8AC3E}">
        <p14:creationId xmlns="" xmlns:p14="http://schemas.microsoft.com/office/powerpoint/2010/main" val="34198941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26</a:t>
            </a:fld>
            <a:endParaRPr lang="ru-RU"/>
          </a:p>
        </p:txBody>
      </p:sp>
    </p:spTree>
    <p:extLst>
      <p:ext uri="{BB962C8B-B14F-4D97-AF65-F5344CB8AC3E}">
        <p14:creationId xmlns:p14="http://schemas.microsoft.com/office/powerpoint/2010/main" xmlns="" val="3419894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27</a:t>
            </a:fld>
            <a:endParaRPr lang="ru-RU"/>
          </a:p>
        </p:txBody>
      </p:sp>
    </p:spTree>
    <p:extLst>
      <p:ext uri="{BB962C8B-B14F-4D97-AF65-F5344CB8AC3E}">
        <p14:creationId xmlns:p14="http://schemas.microsoft.com/office/powerpoint/2010/main" xmlns="" val="34198941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28</a:t>
            </a:fld>
            <a:endParaRPr lang="ru-RU"/>
          </a:p>
        </p:txBody>
      </p:sp>
    </p:spTree>
    <p:extLst>
      <p:ext uri="{BB962C8B-B14F-4D97-AF65-F5344CB8AC3E}">
        <p14:creationId xmlns="" xmlns:p14="http://schemas.microsoft.com/office/powerpoint/2010/main" val="34198941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29</a:t>
            </a:fld>
            <a:endParaRPr lang="ru-RU"/>
          </a:p>
        </p:txBody>
      </p:sp>
    </p:spTree>
    <p:extLst>
      <p:ext uri="{BB962C8B-B14F-4D97-AF65-F5344CB8AC3E}">
        <p14:creationId xmlns="" xmlns:p14="http://schemas.microsoft.com/office/powerpoint/2010/main" val="3419894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30</a:t>
            </a:fld>
            <a:endParaRPr lang="ru-RU"/>
          </a:p>
        </p:txBody>
      </p:sp>
    </p:spTree>
    <p:extLst>
      <p:ext uri="{BB962C8B-B14F-4D97-AF65-F5344CB8AC3E}">
        <p14:creationId xmlns="" xmlns:p14="http://schemas.microsoft.com/office/powerpoint/2010/main" val="3419894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2</a:t>
            </a:fld>
            <a:endParaRPr lang="ru-RU"/>
          </a:p>
        </p:txBody>
      </p:sp>
    </p:spTree>
    <p:extLst>
      <p:ext uri="{BB962C8B-B14F-4D97-AF65-F5344CB8AC3E}">
        <p14:creationId xmlns="" xmlns:p14="http://schemas.microsoft.com/office/powerpoint/2010/main" val="34198941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31</a:t>
            </a:fld>
            <a:endParaRPr lang="ru-RU"/>
          </a:p>
        </p:txBody>
      </p:sp>
    </p:spTree>
    <p:extLst>
      <p:ext uri="{BB962C8B-B14F-4D97-AF65-F5344CB8AC3E}">
        <p14:creationId xmlns="" xmlns:p14="http://schemas.microsoft.com/office/powerpoint/2010/main" val="34198941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32</a:t>
            </a:fld>
            <a:endParaRPr lang="ru-RU"/>
          </a:p>
        </p:txBody>
      </p:sp>
    </p:spTree>
    <p:extLst>
      <p:ext uri="{BB962C8B-B14F-4D97-AF65-F5344CB8AC3E}">
        <p14:creationId xmlns="" xmlns:p14="http://schemas.microsoft.com/office/powerpoint/2010/main" val="34198941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33</a:t>
            </a:fld>
            <a:endParaRPr lang="ru-RU"/>
          </a:p>
        </p:txBody>
      </p:sp>
    </p:spTree>
    <p:extLst>
      <p:ext uri="{BB962C8B-B14F-4D97-AF65-F5344CB8AC3E}">
        <p14:creationId xmlns="" xmlns:p14="http://schemas.microsoft.com/office/powerpoint/2010/main" val="34198941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34</a:t>
            </a:fld>
            <a:endParaRPr lang="ru-RU"/>
          </a:p>
        </p:txBody>
      </p:sp>
    </p:spTree>
    <p:extLst>
      <p:ext uri="{BB962C8B-B14F-4D97-AF65-F5344CB8AC3E}">
        <p14:creationId xmlns="" xmlns:p14="http://schemas.microsoft.com/office/powerpoint/2010/main" val="34198941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35</a:t>
            </a:fld>
            <a:endParaRPr lang="ru-RU"/>
          </a:p>
        </p:txBody>
      </p:sp>
    </p:spTree>
    <p:extLst>
      <p:ext uri="{BB962C8B-B14F-4D97-AF65-F5344CB8AC3E}">
        <p14:creationId xmlns="" xmlns:p14="http://schemas.microsoft.com/office/powerpoint/2010/main" val="34198941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36</a:t>
            </a:fld>
            <a:endParaRPr lang="ru-RU"/>
          </a:p>
        </p:txBody>
      </p:sp>
    </p:spTree>
    <p:extLst>
      <p:ext uri="{BB962C8B-B14F-4D97-AF65-F5344CB8AC3E}">
        <p14:creationId xmlns="" xmlns:p14="http://schemas.microsoft.com/office/powerpoint/2010/main" val="34198941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37</a:t>
            </a:fld>
            <a:endParaRPr lang="ru-RU"/>
          </a:p>
        </p:txBody>
      </p:sp>
    </p:spTree>
    <p:extLst>
      <p:ext uri="{BB962C8B-B14F-4D97-AF65-F5344CB8AC3E}">
        <p14:creationId xmlns="" xmlns:p14="http://schemas.microsoft.com/office/powerpoint/2010/main" val="34198941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38</a:t>
            </a:fld>
            <a:endParaRPr lang="ru-RU"/>
          </a:p>
        </p:txBody>
      </p:sp>
    </p:spTree>
    <p:extLst>
      <p:ext uri="{BB962C8B-B14F-4D97-AF65-F5344CB8AC3E}">
        <p14:creationId xmlns:p14="http://schemas.microsoft.com/office/powerpoint/2010/main" xmlns="" val="34198941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39</a:t>
            </a:fld>
            <a:endParaRPr lang="ru-RU"/>
          </a:p>
        </p:txBody>
      </p:sp>
    </p:spTree>
    <p:extLst>
      <p:ext uri="{BB962C8B-B14F-4D97-AF65-F5344CB8AC3E}">
        <p14:creationId xmlns:p14="http://schemas.microsoft.com/office/powerpoint/2010/main" xmlns="" val="34198941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40</a:t>
            </a:fld>
            <a:endParaRPr lang="ru-RU"/>
          </a:p>
        </p:txBody>
      </p:sp>
    </p:spTree>
    <p:extLst>
      <p:ext uri="{BB962C8B-B14F-4D97-AF65-F5344CB8AC3E}">
        <p14:creationId xmlns:p14="http://schemas.microsoft.com/office/powerpoint/2010/main" xmlns="" val="3419894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3</a:t>
            </a:fld>
            <a:endParaRPr lang="ru-RU"/>
          </a:p>
        </p:txBody>
      </p:sp>
    </p:spTree>
    <p:extLst>
      <p:ext uri="{BB962C8B-B14F-4D97-AF65-F5344CB8AC3E}">
        <p14:creationId xmlns="" xmlns:p14="http://schemas.microsoft.com/office/powerpoint/2010/main" val="34198941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dirty="0"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41</a:t>
            </a:fld>
            <a:endParaRPr lang="ru-RU"/>
          </a:p>
        </p:txBody>
      </p:sp>
    </p:spTree>
    <p:extLst>
      <p:ext uri="{BB962C8B-B14F-4D97-AF65-F5344CB8AC3E}">
        <p14:creationId xmlns="" xmlns:p14="http://schemas.microsoft.com/office/powerpoint/2010/main" val="41745661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dirty="0"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42</a:t>
            </a:fld>
            <a:endParaRPr lang="ru-RU"/>
          </a:p>
        </p:txBody>
      </p:sp>
    </p:spTree>
    <p:extLst>
      <p:ext uri="{BB962C8B-B14F-4D97-AF65-F5344CB8AC3E}">
        <p14:creationId xmlns="" xmlns:p14="http://schemas.microsoft.com/office/powerpoint/2010/main" val="41745661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dirty="0"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43</a:t>
            </a:fld>
            <a:endParaRPr lang="ru-RU"/>
          </a:p>
        </p:txBody>
      </p:sp>
    </p:spTree>
    <p:extLst>
      <p:ext uri="{BB962C8B-B14F-4D97-AF65-F5344CB8AC3E}">
        <p14:creationId xmlns="" xmlns:p14="http://schemas.microsoft.com/office/powerpoint/2010/main" val="41745661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dirty="0"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44</a:t>
            </a:fld>
            <a:endParaRPr lang="ru-RU"/>
          </a:p>
        </p:txBody>
      </p:sp>
    </p:spTree>
    <p:extLst>
      <p:ext uri="{BB962C8B-B14F-4D97-AF65-F5344CB8AC3E}">
        <p14:creationId xmlns="" xmlns:p14="http://schemas.microsoft.com/office/powerpoint/2010/main" val="41745661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dirty="0"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45</a:t>
            </a:fld>
            <a:endParaRPr lang="ru-RU"/>
          </a:p>
        </p:txBody>
      </p:sp>
    </p:spTree>
    <p:extLst>
      <p:ext uri="{BB962C8B-B14F-4D97-AF65-F5344CB8AC3E}">
        <p14:creationId xmlns="" xmlns:p14="http://schemas.microsoft.com/office/powerpoint/2010/main" val="41745661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dirty="0"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46</a:t>
            </a:fld>
            <a:endParaRPr lang="ru-RU"/>
          </a:p>
        </p:txBody>
      </p:sp>
    </p:spTree>
    <p:extLst>
      <p:ext uri="{BB962C8B-B14F-4D97-AF65-F5344CB8AC3E}">
        <p14:creationId xmlns="" xmlns:p14="http://schemas.microsoft.com/office/powerpoint/2010/main" val="41745661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dirty="0"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47</a:t>
            </a:fld>
            <a:endParaRPr lang="ru-RU"/>
          </a:p>
        </p:txBody>
      </p:sp>
    </p:spTree>
    <p:extLst>
      <p:ext uri="{BB962C8B-B14F-4D97-AF65-F5344CB8AC3E}">
        <p14:creationId xmlns="" xmlns:p14="http://schemas.microsoft.com/office/powerpoint/2010/main" val="41745661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dirty="0"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48</a:t>
            </a:fld>
            <a:endParaRPr lang="ru-RU"/>
          </a:p>
        </p:txBody>
      </p:sp>
    </p:spTree>
    <p:extLst>
      <p:ext uri="{BB962C8B-B14F-4D97-AF65-F5344CB8AC3E}">
        <p14:creationId xmlns="" xmlns:p14="http://schemas.microsoft.com/office/powerpoint/2010/main" val="41745661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49</a:t>
            </a:fld>
            <a:endParaRPr lang="ru-RU"/>
          </a:p>
        </p:txBody>
      </p:sp>
    </p:spTree>
    <p:extLst>
      <p:ext uri="{BB962C8B-B14F-4D97-AF65-F5344CB8AC3E}">
        <p14:creationId xmlns:p14="http://schemas.microsoft.com/office/powerpoint/2010/main" xmlns="" val="29061999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50</a:t>
            </a:fld>
            <a:endParaRPr lang="ru-RU"/>
          </a:p>
        </p:txBody>
      </p:sp>
    </p:spTree>
    <p:extLst>
      <p:ext uri="{BB962C8B-B14F-4D97-AF65-F5344CB8AC3E}">
        <p14:creationId xmlns="" xmlns:p14="http://schemas.microsoft.com/office/powerpoint/2010/main" val="339089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4</a:t>
            </a:fld>
            <a:endParaRPr lang="ru-RU"/>
          </a:p>
        </p:txBody>
      </p:sp>
    </p:spTree>
    <p:extLst>
      <p:ext uri="{BB962C8B-B14F-4D97-AF65-F5344CB8AC3E}">
        <p14:creationId xmlns="" xmlns:p14="http://schemas.microsoft.com/office/powerpoint/2010/main" val="34198941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51</a:t>
            </a:fld>
            <a:endParaRPr lang="ru-RU"/>
          </a:p>
        </p:txBody>
      </p:sp>
    </p:spTree>
    <p:extLst>
      <p:ext uri="{BB962C8B-B14F-4D97-AF65-F5344CB8AC3E}">
        <p14:creationId xmlns="" xmlns:p14="http://schemas.microsoft.com/office/powerpoint/2010/main" val="3390893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52</a:t>
            </a:fld>
            <a:endParaRPr lang="ru-RU"/>
          </a:p>
        </p:txBody>
      </p:sp>
    </p:spTree>
    <p:extLst>
      <p:ext uri="{BB962C8B-B14F-4D97-AF65-F5344CB8AC3E}">
        <p14:creationId xmlns="" xmlns:p14="http://schemas.microsoft.com/office/powerpoint/2010/main" val="3390893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53</a:t>
            </a:fld>
            <a:endParaRPr lang="ru-RU"/>
          </a:p>
        </p:txBody>
      </p:sp>
    </p:spTree>
    <p:extLst>
      <p:ext uri="{BB962C8B-B14F-4D97-AF65-F5344CB8AC3E}">
        <p14:creationId xmlns="" xmlns:p14="http://schemas.microsoft.com/office/powerpoint/2010/main" val="3390893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54</a:t>
            </a:fld>
            <a:endParaRPr lang="ru-RU"/>
          </a:p>
        </p:txBody>
      </p:sp>
    </p:spTree>
    <p:extLst>
      <p:ext uri="{BB962C8B-B14F-4D97-AF65-F5344CB8AC3E}">
        <p14:creationId xmlns="" xmlns:p14="http://schemas.microsoft.com/office/powerpoint/2010/main" val="3390893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55</a:t>
            </a:fld>
            <a:endParaRPr lang="ru-RU"/>
          </a:p>
        </p:txBody>
      </p:sp>
    </p:spTree>
    <p:extLst>
      <p:ext uri="{BB962C8B-B14F-4D97-AF65-F5344CB8AC3E}">
        <p14:creationId xmlns="" xmlns:p14="http://schemas.microsoft.com/office/powerpoint/2010/main" val="3390893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56</a:t>
            </a:fld>
            <a:endParaRPr lang="ru-RU"/>
          </a:p>
        </p:txBody>
      </p:sp>
    </p:spTree>
    <p:extLst>
      <p:ext uri="{BB962C8B-B14F-4D97-AF65-F5344CB8AC3E}">
        <p14:creationId xmlns="" xmlns:p14="http://schemas.microsoft.com/office/powerpoint/2010/main" val="3390893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57</a:t>
            </a:fld>
            <a:endParaRPr lang="ru-RU"/>
          </a:p>
        </p:txBody>
      </p:sp>
    </p:spTree>
    <p:extLst>
      <p:ext uri="{BB962C8B-B14F-4D97-AF65-F5344CB8AC3E}">
        <p14:creationId xmlns="" xmlns:p14="http://schemas.microsoft.com/office/powerpoint/2010/main" val="3390893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58</a:t>
            </a:fld>
            <a:endParaRPr lang="ru-RU"/>
          </a:p>
        </p:txBody>
      </p:sp>
    </p:spTree>
    <p:extLst>
      <p:ext uri="{BB962C8B-B14F-4D97-AF65-F5344CB8AC3E}">
        <p14:creationId xmlns="" xmlns:p14="http://schemas.microsoft.com/office/powerpoint/2010/main" val="33908931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59</a:t>
            </a:fld>
            <a:endParaRPr lang="ru-RU"/>
          </a:p>
        </p:txBody>
      </p:sp>
    </p:spTree>
    <p:extLst>
      <p:ext uri="{BB962C8B-B14F-4D97-AF65-F5344CB8AC3E}">
        <p14:creationId xmlns="" xmlns:p14="http://schemas.microsoft.com/office/powerpoint/2010/main" val="34198941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60</a:t>
            </a:fld>
            <a:endParaRPr lang="ru-RU"/>
          </a:p>
        </p:txBody>
      </p:sp>
    </p:spTree>
    <p:extLst>
      <p:ext uri="{BB962C8B-B14F-4D97-AF65-F5344CB8AC3E}">
        <p14:creationId xmlns:p14="http://schemas.microsoft.com/office/powerpoint/2010/main" xmlns="" val="29061999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5</a:t>
            </a:fld>
            <a:endParaRPr lang="ru-RU"/>
          </a:p>
        </p:txBody>
      </p:sp>
    </p:spTree>
    <p:extLst>
      <p:ext uri="{BB962C8B-B14F-4D97-AF65-F5344CB8AC3E}">
        <p14:creationId xmlns="" xmlns:p14="http://schemas.microsoft.com/office/powerpoint/2010/main" val="341989419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61</a:t>
            </a:fld>
            <a:endParaRPr lang="ru-RU"/>
          </a:p>
        </p:txBody>
      </p:sp>
    </p:spTree>
    <p:extLst>
      <p:ext uri="{BB962C8B-B14F-4D97-AF65-F5344CB8AC3E}">
        <p14:creationId xmlns="" xmlns:p14="http://schemas.microsoft.com/office/powerpoint/2010/main" val="34198941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Образ слайда 1"/>
          <p:cNvSpPr>
            <a:spLocks noGrp="1" noRot="1" noChangeAspect="1"/>
          </p:cNvSpPr>
          <p:nvPr>
            <p:ph type="sldImg"/>
          </p:nvPr>
        </p:nvSpPr>
        <p:spPr bwMode="auto">
          <a:noFill/>
          <a:ln>
            <a:solidFill>
              <a:srgbClr val="000000"/>
            </a:solidFill>
            <a:miter lim="800000"/>
            <a:headEnd/>
            <a:tailEnd/>
          </a:ln>
        </p:spPr>
      </p:sp>
      <p:sp>
        <p:nvSpPr>
          <p:cNvPr id="665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01B2144D-0EB3-40F2-BAB9-1A7DE035F7A2}" type="slidenum">
              <a:rPr lang="ru-RU"/>
              <a:pPr>
                <a:defRPr/>
              </a:pPr>
              <a:t>64</a:t>
            </a:fld>
            <a:endParaRPr lang="ru-RU"/>
          </a:p>
        </p:txBody>
      </p:sp>
    </p:spTree>
    <p:extLst>
      <p:ext uri="{BB962C8B-B14F-4D97-AF65-F5344CB8AC3E}">
        <p14:creationId xmlns="" xmlns:p14="http://schemas.microsoft.com/office/powerpoint/2010/main" val="698795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7</a:t>
            </a:fld>
            <a:endParaRPr lang="ru-RU"/>
          </a:p>
        </p:txBody>
      </p:sp>
    </p:spTree>
    <p:extLst>
      <p:ext uri="{BB962C8B-B14F-4D97-AF65-F5344CB8AC3E}">
        <p14:creationId xmlns="" xmlns:p14="http://schemas.microsoft.com/office/powerpoint/2010/main" val="3419894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8</a:t>
            </a:fld>
            <a:endParaRPr lang="ru-RU"/>
          </a:p>
        </p:txBody>
      </p:sp>
    </p:spTree>
    <p:extLst>
      <p:ext uri="{BB962C8B-B14F-4D97-AF65-F5344CB8AC3E}">
        <p14:creationId xmlns="" xmlns:p14="http://schemas.microsoft.com/office/powerpoint/2010/main" val="34198941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9</a:t>
            </a:fld>
            <a:endParaRPr lang="ru-RU"/>
          </a:p>
        </p:txBody>
      </p:sp>
    </p:spTree>
    <p:extLst>
      <p:ext uri="{BB962C8B-B14F-4D97-AF65-F5344CB8AC3E}">
        <p14:creationId xmlns="" xmlns:p14="http://schemas.microsoft.com/office/powerpoint/2010/main" val="34198941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Образ слайда 1"/>
          <p:cNvSpPr>
            <a:spLocks noGrp="1" noRot="1" noChangeAspect="1"/>
          </p:cNvSpPr>
          <p:nvPr>
            <p:ph type="sldImg"/>
          </p:nvPr>
        </p:nvSpPr>
        <p:spPr bwMode="auto">
          <a:noFill/>
          <a:ln>
            <a:solidFill>
              <a:srgbClr val="000000"/>
            </a:solidFill>
            <a:miter lim="800000"/>
            <a:headEnd/>
            <a:tailEnd/>
          </a:ln>
        </p:spPr>
      </p:sp>
      <p:sp>
        <p:nvSpPr>
          <p:cNvPr id="624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 name="Номер слайда 3"/>
          <p:cNvSpPr>
            <a:spLocks noGrp="1"/>
          </p:cNvSpPr>
          <p:nvPr>
            <p:ph type="sldNum" sz="quarter" idx="5"/>
          </p:nvPr>
        </p:nvSpPr>
        <p:spPr/>
        <p:txBody>
          <a:bodyPr/>
          <a:lstStyle/>
          <a:p>
            <a:pPr>
              <a:defRPr/>
            </a:pPr>
            <a:fld id="{72D4987A-CBFA-4365-8EB7-7A07A2A9D02A}" type="slidenum">
              <a:rPr lang="ru-RU"/>
              <a:pPr>
                <a:defRPr/>
              </a:pPr>
              <a:t>10</a:t>
            </a:fld>
            <a:endParaRPr lang="ru-RU"/>
          </a:p>
        </p:txBody>
      </p:sp>
    </p:spTree>
    <p:extLst>
      <p:ext uri="{BB962C8B-B14F-4D97-AF65-F5344CB8AC3E}">
        <p14:creationId xmlns="" xmlns:p14="http://schemas.microsoft.com/office/powerpoint/2010/main" val="3419894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316D8AD7-0E63-4C73-994E-68426212DB1C}" type="datetime1">
              <a:rPr lang="en-US"/>
              <a:pPr>
                <a:defRPr/>
              </a:pPr>
              <a:t>11/8/2018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24040AA-073F-4B75-B77B-4BB51915FC4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807A325-97E8-4F04-BCE0-1B797F157C95}" type="datetime1">
              <a:rPr lang="en-US"/>
              <a:pPr>
                <a:defRPr/>
              </a:pPr>
              <a:t>11/8/2018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76A3A2D-5448-4A84-868D-AE2627A759D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985C5DF-DB22-4678-8FA4-BA2C5FCE0D1E}" type="datetime1">
              <a:rPr lang="en-US"/>
              <a:pPr>
                <a:defRPr/>
              </a:pPr>
              <a:t>11/8/2018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AF5598-55EC-4CB5-9841-C89F3ECB5B2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FB3587B-9FDB-4318-9AF9-7B1D36C72913}" type="datetime1">
              <a:rPr lang="en-US"/>
              <a:pPr>
                <a:defRPr/>
              </a:pPr>
              <a:t>11/8/2018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32207B1-5045-45E3-9743-911C4E20DBA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ED3A61D-B421-4BE9-98DF-36B95294069C}" type="datetime1">
              <a:rPr lang="en-US"/>
              <a:pPr>
                <a:defRPr/>
              </a:pPr>
              <a:t>11/8/2018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3B9E0AC-C198-424A-BF29-CFA4A8E6798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593AB94D-EC8F-447A-BDC6-F05D367AE3B6}" type="datetime1">
              <a:rPr lang="en-US"/>
              <a:pPr>
                <a:defRPr/>
              </a:pPr>
              <a:t>11/8/2018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9CCACD8-1C64-4327-A9E3-390F90B7DAC7}"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AC858FD-7001-413E-9273-6F0669F4D869}" type="datetime1">
              <a:rPr lang="en-US"/>
              <a:pPr>
                <a:defRPr/>
              </a:pPr>
              <a:t>11/8/2018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20807E5-C04F-4464-A40A-C17A832043E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E13A6A1-9C4A-4137-8A19-57554B4B42CA}" type="datetime1">
              <a:rPr lang="en-US"/>
              <a:pPr>
                <a:defRPr/>
              </a:pPr>
              <a:t>11/8/2018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A6F95EB-A507-461B-B5EA-3A7206FD1DF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B194DF9-5E94-4656-8FC4-CC84D281F1DC}" type="datetime1">
              <a:rPr lang="en-US"/>
              <a:pPr>
                <a:defRPr/>
              </a:pPr>
              <a:t>11/8/2018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B919559-E165-4F5B-A269-1F38BAA855D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887D5B6-FB1A-4419-A21B-60D4715544C9}" type="datetime1">
              <a:rPr lang="en-US"/>
              <a:pPr>
                <a:defRPr/>
              </a:pPr>
              <a:t>11/8/2018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15A637C-E9B2-46D9-9FAC-7056455F424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BBF1961-C6A9-474A-9AA3-23851A0CC938}" type="datetime1">
              <a:rPr lang="en-US"/>
              <a:pPr>
                <a:defRPr/>
              </a:pPr>
              <a:t>11/8/2018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8FC99A5-9668-4FFB-80BA-754557B9BDF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nSpc>
                <a:spcPct val="100000"/>
              </a:lnSpc>
              <a:spcBef>
                <a:spcPct val="0"/>
              </a:spcBef>
              <a:buFontTx/>
              <a:buNone/>
              <a:defRPr sz="1200">
                <a:solidFill>
                  <a:srgbClr val="898989"/>
                </a:solidFill>
                <a:effectLst/>
                <a:latin typeface="Calibri" pitchFamily="34" charset="0"/>
                <a:ea typeface="ＭＳ Ｐゴシック" charset="-128"/>
                <a:cs typeface="+mn-cs"/>
              </a:defRPr>
            </a:lvl1pPr>
          </a:lstStyle>
          <a:p>
            <a:pPr>
              <a:defRPr/>
            </a:pPr>
            <a:fld id="{15D077B1-7195-443F-ACA3-10FD14810D33}" type="datetime1">
              <a:rPr lang="en-US"/>
              <a:pPr>
                <a:defRPr/>
              </a:pPr>
              <a:t>11/8/2018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lnSpc>
                <a:spcPct val="100000"/>
              </a:lnSpc>
              <a:spcBef>
                <a:spcPts val="0"/>
              </a:spcBef>
              <a:spcAft>
                <a:spcPts val="0"/>
              </a:spcAft>
              <a:buFontTx/>
              <a:buNone/>
              <a:defRPr sz="1200">
                <a:solidFill>
                  <a:schemeClr val="tx1">
                    <a:tint val="75000"/>
                  </a:schemeClr>
                </a:solidFill>
                <a:effectLst/>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lnSpc>
                <a:spcPct val="100000"/>
              </a:lnSpc>
              <a:spcBef>
                <a:spcPct val="0"/>
              </a:spcBef>
              <a:buFontTx/>
              <a:buNone/>
              <a:defRPr sz="1200">
                <a:solidFill>
                  <a:srgbClr val="898989"/>
                </a:solidFill>
                <a:effectLst/>
                <a:latin typeface="Calibri" pitchFamily="34" charset="0"/>
                <a:ea typeface="ＭＳ Ｐゴシック" charset="-128"/>
                <a:cs typeface="+mn-cs"/>
              </a:defRPr>
            </a:lvl1pPr>
          </a:lstStyle>
          <a:p>
            <a:pPr>
              <a:defRPr/>
            </a:pPr>
            <a:fld id="{45A6F675-483D-4E6B-AF86-915233F6288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ＭＳ Ｐゴシック"/>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ＭＳ Ｐゴシック"/>
        <a:buChar char="–"/>
        <a:defRPr sz="2800" kern="1200">
          <a:solidFill>
            <a:schemeClr val="tx1"/>
          </a:solidFill>
          <a:latin typeface="+mn-lt"/>
          <a:ea typeface="ＭＳ Ｐゴシック" charset="-128"/>
          <a:cs typeface="ＭＳ Ｐゴシック"/>
        </a:defRPr>
      </a:lvl2pPr>
      <a:lvl3pPr marL="1143000" indent="-228600" algn="l" defTabSz="457200" rtl="0" eaLnBrk="0" fontAlgn="base" hangingPunct="0">
        <a:spcBef>
          <a:spcPct val="20000"/>
        </a:spcBef>
        <a:spcAft>
          <a:spcPct val="0"/>
        </a:spcAft>
        <a:buFont typeface="ＭＳ Ｐゴシック"/>
        <a:buChar char="•"/>
        <a:defRPr sz="2400" kern="1200">
          <a:solidFill>
            <a:schemeClr val="tx1"/>
          </a:solidFill>
          <a:latin typeface="+mn-lt"/>
          <a:ea typeface="ＭＳ Ｐゴシック" charset="-128"/>
          <a:cs typeface="ＭＳ Ｐゴシック"/>
        </a:defRPr>
      </a:lvl3pPr>
      <a:lvl4pPr marL="1600200" indent="-228600" algn="l" defTabSz="457200" rtl="0" eaLnBrk="0" fontAlgn="base" hangingPunct="0">
        <a:spcBef>
          <a:spcPct val="20000"/>
        </a:spcBef>
        <a:spcAft>
          <a:spcPct val="0"/>
        </a:spcAft>
        <a:buFont typeface="ＭＳ Ｐゴシック"/>
        <a:buChar char="–"/>
        <a:defRPr sz="2000" kern="1200">
          <a:solidFill>
            <a:schemeClr val="tx1"/>
          </a:solidFill>
          <a:latin typeface="+mn-lt"/>
          <a:ea typeface="ＭＳ Ｐゴシック" charset="-128"/>
          <a:cs typeface="ＭＳ Ｐゴシック"/>
        </a:defRPr>
      </a:lvl4pPr>
      <a:lvl5pPr marL="2057400" indent="-228600" algn="l" defTabSz="457200" rtl="0" eaLnBrk="0" fontAlgn="base" hangingPunct="0">
        <a:spcBef>
          <a:spcPct val="20000"/>
        </a:spcBef>
        <a:spcAft>
          <a:spcPct val="0"/>
        </a:spcAft>
        <a:buFont typeface="ＭＳ Ｐゴシック"/>
        <a:buChar char="»"/>
        <a:defRPr sz="2000" kern="1200">
          <a:solidFill>
            <a:schemeClr val="tx1"/>
          </a:solidFill>
          <a:latin typeface="+mn-lt"/>
          <a:ea typeface="ＭＳ Ｐゴシック"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7.gi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3.xml"/><Relationship Id="rId1" Type="http://schemas.openxmlformats.org/officeDocument/2006/relationships/themeOverride" Target="../theme/themeOverride1.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23.jpeg"/><Relationship Id="rId13" Type="http://schemas.microsoft.com/office/2007/relationships/diagramDrawing" Target="../diagrams/drawing4.xml"/><Relationship Id="rId18" Type="http://schemas.microsoft.com/office/2007/relationships/diagramDrawing" Target="../diagrams/drawing5.xml"/><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diagramColors" Target="../diagrams/colors4.xml"/><Relationship Id="rId17" Type="http://schemas.openxmlformats.org/officeDocument/2006/relationships/diagramColors" Target="../diagrams/colors5.xml"/><Relationship Id="rId2" Type="http://schemas.openxmlformats.org/officeDocument/2006/relationships/notesSlide" Target="../notesSlides/notesSlide36.xml"/><Relationship Id="rId16" Type="http://schemas.openxmlformats.org/officeDocument/2006/relationships/diagramQuickStyle" Target="../diagrams/quickStyle5.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QuickStyle" Target="../diagrams/quickStyle4.xml"/><Relationship Id="rId5" Type="http://schemas.openxmlformats.org/officeDocument/2006/relationships/diagramQuickStyle" Target="../diagrams/quickStyle3.xml"/><Relationship Id="rId15" Type="http://schemas.openxmlformats.org/officeDocument/2006/relationships/diagramLayout" Target="../diagrams/layout5.xml"/><Relationship Id="rId10" Type="http://schemas.openxmlformats.org/officeDocument/2006/relationships/diagramLayout" Target="../diagrams/layout4.xml"/><Relationship Id="rId4" Type="http://schemas.openxmlformats.org/officeDocument/2006/relationships/diagramLayout" Target="../diagrams/layout3.xml"/><Relationship Id="rId9" Type="http://schemas.openxmlformats.org/officeDocument/2006/relationships/diagramData" Target="../diagrams/data4.xml"/><Relationship Id="rId14" Type="http://schemas.openxmlformats.org/officeDocument/2006/relationships/diagramData" Target="../diagrams/data5.xml"/></Relationships>
</file>

<file path=ppt/slides/_rels/slide48.xml.rels><?xml version="1.0" encoding="UTF-8" standalone="yes"?>
<Relationships xmlns="http://schemas.openxmlformats.org/package/2006/relationships"><Relationship Id="rId8" Type="http://schemas.openxmlformats.org/officeDocument/2006/relationships/image" Target="../media/image23.jpeg"/><Relationship Id="rId13" Type="http://schemas.microsoft.com/office/2007/relationships/diagramDrawing" Target="../diagrams/drawing7.xml"/><Relationship Id="rId18" Type="http://schemas.microsoft.com/office/2007/relationships/diagramDrawing" Target="../diagrams/drawing8.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Colors" Target="../diagrams/colors7.xml"/><Relationship Id="rId17" Type="http://schemas.openxmlformats.org/officeDocument/2006/relationships/diagramColors" Target="../diagrams/colors8.xml"/><Relationship Id="rId2" Type="http://schemas.openxmlformats.org/officeDocument/2006/relationships/notesSlide" Target="../notesSlides/notesSlide37.xml"/><Relationship Id="rId16" Type="http://schemas.openxmlformats.org/officeDocument/2006/relationships/diagramQuickStyle" Target="../diagrams/quickStyle8.xml"/><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openxmlformats.org/officeDocument/2006/relationships/diagramQuickStyle" Target="../diagrams/quickStyle7.xml"/><Relationship Id="rId5" Type="http://schemas.openxmlformats.org/officeDocument/2006/relationships/diagramQuickStyle" Target="../diagrams/quickStyle6.xml"/><Relationship Id="rId15" Type="http://schemas.openxmlformats.org/officeDocument/2006/relationships/diagramLayout" Target="../diagrams/layout8.xml"/><Relationship Id="rId10" Type="http://schemas.openxmlformats.org/officeDocument/2006/relationships/diagramLayout" Target="../diagrams/layout7.xml"/><Relationship Id="rId4" Type="http://schemas.openxmlformats.org/officeDocument/2006/relationships/diagramLayout" Target="../diagrams/layout6.xml"/><Relationship Id="rId9" Type="http://schemas.openxmlformats.org/officeDocument/2006/relationships/diagramData" Target="../diagrams/data7.xml"/><Relationship Id="rId14" Type="http://schemas.openxmlformats.org/officeDocument/2006/relationships/diagramData" Target="../diagrams/data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1"/>
            <a:ext cx="9144000" cy="169333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4338" name="Subtitle 2"/>
          <p:cNvSpPr txBox="1">
            <a:spLocks/>
          </p:cNvSpPr>
          <p:nvPr/>
        </p:nvSpPr>
        <p:spPr bwMode="auto">
          <a:xfrm>
            <a:off x="1371600" y="6467475"/>
            <a:ext cx="6400800" cy="349250"/>
          </a:xfrm>
          <a:prstGeom prst="rect">
            <a:avLst/>
          </a:prstGeom>
          <a:noFill/>
          <a:ln w="9525">
            <a:noFill/>
            <a:miter lim="800000"/>
            <a:headEnd/>
            <a:tailEnd/>
          </a:ln>
        </p:spPr>
        <p:txBody>
          <a:bodyPr/>
          <a:lstStyle/>
          <a:p>
            <a:pPr algn="ctr">
              <a:spcBef>
                <a:spcPct val="20000"/>
              </a:spcBef>
            </a:pPr>
            <a:endParaRPr kumimoji="1" lang="ru-RU" sz="800" dirty="0">
              <a:solidFill>
                <a:schemeClr val="bg1"/>
              </a:solidFill>
              <a:latin typeface="Myriad Pro"/>
            </a:endParaRPr>
          </a:p>
        </p:txBody>
      </p:sp>
      <p:sp>
        <p:nvSpPr>
          <p:cNvPr id="2054" name="Text Box 6"/>
          <p:cNvSpPr txBox="1">
            <a:spLocks noChangeArrowheads="1"/>
          </p:cNvSpPr>
          <p:nvPr/>
        </p:nvSpPr>
        <p:spPr bwMode="auto">
          <a:xfrm>
            <a:off x="355600" y="2670772"/>
            <a:ext cx="8420100" cy="1508105"/>
          </a:xfrm>
          <a:prstGeom prst="rect">
            <a:avLst/>
          </a:prstGeom>
          <a:noFill/>
          <a:ln w="9525" algn="ctr">
            <a:noFill/>
            <a:miter lim="800000"/>
            <a:headEnd/>
            <a:tailEnd/>
          </a:ln>
          <a:effectLst/>
        </p:spPr>
        <p:txBody>
          <a:bodyPr wrap="square">
            <a:spAutoFit/>
          </a:bodyPr>
          <a:lstStyle/>
          <a:p>
            <a:pPr marL="342900" indent="-342900" algn="ctr">
              <a:lnSpc>
                <a:spcPct val="90000"/>
              </a:lnSpc>
              <a:spcBef>
                <a:spcPct val="50000"/>
              </a:spcBef>
              <a:buFont typeface="ＭＳ Ｐゴシック" charset="-128"/>
              <a:buNone/>
              <a:defRPr/>
            </a:pPr>
            <a:r>
              <a:rPr lang="ru-RU" sz="4000" b="1" dirty="0" smtClean="0">
                <a:latin typeface="Times New Roman" pitchFamily="18" charset="0"/>
                <a:ea typeface="ＭＳ Ｐゴシック" charset="-128"/>
                <a:cs typeface="Times New Roman" pitchFamily="18" charset="0"/>
              </a:rPr>
              <a:t>Правовой статус</a:t>
            </a:r>
          </a:p>
          <a:p>
            <a:pPr marL="342900" indent="-342900" algn="ctr">
              <a:lnSpc>
                <a:spcPct val="90000"/>
              </a:lnSpc>
              <a:spcBef>
                <a:spcPct val="50000"/>
              </a:spcBef>
              <a:buFont typeface="ＭＳ Ｐゴシック" charset="-128"/>
              <a:buNone/>
              <a:defRPr/>
            </a:pPr>
            <a:r>
              <a:rPr lang="ru-RU" sz="4000" b="1" dirty="0" smtClean="0">
                <a:latin typeface="Times New Roman" pitchFamily="18" charset="0"/>
                <a:ea typeface="ＭＳ Ｐゴシック" charset="-128"/>
                <a:cs typeface="Times New Roman" pitchFamily="18" charset="0"/>
              </a:rPr>
              <a:t>педагогических работников</a:t>
            </a:r>
            <a:endParaRPr lang="en-US" sz="4000" b="1" dirty="0" smtClean="0">
              <a:latin typeface="Times New Roman" pitchFamily="18" charset="0"/>
              <a:ea typeface="ＭＳ Ｐゴシック" charset="-128"/>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К педагогической деятельности не допускаются лица </a:t>
            </a:r>
            <a:r>
              <a:rPr lang="ru-RU" sz="2800" dirty="0" smtClean="0">
                <a:solidFill>
                  <a:schemeClr val="bg1"/>
                </a:solidFill>
                <a:latin typeface="Times New Roman" pitchFamily="18" charset="0"/>
                <a:ea typeface="ＭＳ Ｐゴシック" charset="-128"/>
                <a:cs typeface="Times New Roman" pitchFamily="18" charset="0"/>
              </a:rPr>
              <a:t>(ч. 2 ст. 331 ТК)</a:t>
            </a:r>
            <a:r>
              <a:rPr lang="ru-RU" sz="2800" b="1" dirty="0" smtClean="0">
                <a:solidFill>
                  <a:schemeClr val="bg1"/>
                </a:solidFill>
                <a:latin typeface="Times New Roman" pitchFamily="18" charset="0"/>
                <a:ea typeface="ＭＳ Ｐゴシック" charset="-128"/>
                <a:cs typeface="Times New Roman" pitchFamily="18" charset="0"/>
              </a:rPr>
              <a:t>:</a:t>
            </a:r>
            <a:endParaRPr lang="en-US" sz="28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pic>
        <p:nvPicPr>
          <p:cNvPr id="3074" name="Picture 2" descr="\\Srv-file\common\Ломов Алексей\Входящие\Лекции\Краснодарский край\Картинки\больной 2.gif"/>
          <p:cNvPicPr>
            <a:picLocks noGrp="1" noChangeAspect="1" noChangeArrowheads="1"/>
          </p:cNvPicPr>
          <p:nvPr>
            <p:ph idx="1"/>
          </p:nvPr>
        </p:nvPicPr>
        <p:blipFill>
          <a:blip r:embed="rId3"/>
          <a:srcRect/>
          <a:stretch>
            <a:fillRect/>
          </a:stretch>
        </p:blipFill>
        <p:spPr bwMode="auto">
          <a:xfrm>
            <a:off x="85676" y="1946495"/>
            <a:ext cx="5122050" cy="3866221"/>
          </a:xfrm>
          <a:prstGeom prst="rect">
            <a:avLst/>
          </a:prstGeom>
          <a:noFill/>
        </p:spPr>
      </p:pic>
      <p:sp>
        <p:nvSpPr>
          <p:cNvPr id="9" name="Прямоугольник 8"/>
          <p:cNvSpPr/>
          <p:nvPr/>
        </p:nvSpPr>
        <p:spPr>
          <a:xfrm>
            <a:off x="5408023" y="1375954"/>
            <a:ext cx="3666311" cy="3539430"/>
          </a:xfrm>
          <a:prstGeom prst="rect">
            <a:avLst/>
          </a:prstGeom>
        </p:spPr>
        <p:txBody>
          <a:bodyPr wrap="square">
            <a:spAutoFit/>
          </a:bodyPr>
          <a:lstStyle/>
          <a:p>
            <a:pPr>
              <a:buFont typeface="Wingdings" pitchFamily="2" charset="2"/>
              <a:buChar char="Ø"/>
            </a:pPr>
            <a:r>
              <a:rPr lang="ru-RU" sz="3200" b="1" dirty="0" smtClean="0">
                <a:solidFill>
                  <a:srgbClr val="0000FF"/>
                </a:solidFill>
                <a:latin typeface="Times New Roman" pitchFamily="18" charset="0"/>
                <a:cs typeface="Times New Roman" pitchFamily="18" charset="0"/>
              </a:rPr>
              <a:t> </a:t>
            </a:r>
            <a:r>
              <a:rPr lang="ru-RU" sz="3200" b="1" dirty="0" smtClean="0">
                <a:latin typeface="Times New Roman" pitchFamily="18" charset="0"/>
                <a:cs typeface="Times New Roman" pitchFamily="18" charset="0"/>
              </a:rPr>
              <a:t>имеющие заболевания, предусмотренные перечнем, утверждаемым Минздравом России</a:t>
            </a:r>
            <a:endParaRPr lang="ru-RU" sz="32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718"/>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К педагогической деятельности могут быть допущены </a:t>
            </a:r>
            <a:r>
              <a:rPr lang="ru-RU" sz="2400" dirty="0" smtClean="0">
                <a:solidFill>
                  <a:schemeClr val="bg1"/>
                </a:solidFill>
                <a:latin typeface="Times New Roman" pitchFamily="18" charset="0"/>
                <a:ea typeface="ＭＳ Ｐゴシック" charset="-128"/>
                <a:cs typeface="Times New Roman" pitchFamily="18" charset="0"/>
              </a:rPr>
              <a:t>(ч. 3 ст. </a:t>
            </a:r>
            <a:r>
              <a:rPr lang="en-US" sz="2400" dirty="0" smtClean="0">
                <a:solidFill>
                  <a:schemeClr val="bg1"/>
                </a:solidFill>
                <a:latin typeface="Times New Roman" pitchFamily="18" charset="0"/>
                <a:ea typeface="ＭＳ Ｐゴシック" charset="-128"/>
                <a:cs typeface="Times New Roman" pitchFamily="18" charset="0"/>
              </a:rPr>
              <a:t>3</a:t>
            </a:r>
            <a:r>
              <a:rPr lang="ru-RU" sz="2400" dirty="0" smtClean="0">
                <a:solidFill>
                  <a:schemeClr val="bg1"/>
                </a:solidFill>
                <a:latin typeface="Times New Roman" pitchFamily="18" charset="0"/>
                <a:ea typeface="ＭＳ Ｐゴシック" charset="-128"/>
                <a:cs typeface="Times New Roman" pitchFamily="18" charset="0"/>
              </a:rPr>
              <a:t>51.1. ТК РФ)</a:t>
            </a:r>
            <a:r>
              <a:rPr lang="ru-RU" sz="2400" b="1" dirty="0" smtClean="0">
                <a:solidFill>
                  <a:schemeClr val="bg1"/>
                </a:solidFill>
                <a:latin typeface="Times New Roman" pitchFamily="18" charset="0"/>
                <a:ea typeface="ＭＳ Ｐゴシック" charset="-128"/>
                <a:cs typeface="Times New Roman" pitchFamily="18" charset="0"/>
              </a:rPr>
              <a:t>:</a:t>
            </a:r>
            <a:endParaRPr lang="en-US" sz="2400" b="1" dirty="0">
              <a:solidFill>
                <a:schemeClr val="bg1"/>
              </a:solidFill>
              <a:latin typeface="Times New Roman" pitchFamily="18" charset="0"/>
              <a:ea typeface="ＭＳ Ｐゴシック" charset="-128"/>
              <a:cs typeface="Times New Roman" pitchFamily="18" charset="0"/>
            </a:endParaRPr>
          </a:p>
        </p:txBody>
      </p:sp>
      <p:sp>
        <p:nvSpPr>
          <p:cNvPr id="5" name="Title 1"/>
          <p:cNvSpPr txBox="1">
            <a:spLocks/>
          </p:cNvSpPr>
          <p:nvPr/>
        </p:nvSpPr>
        <p:spPr bwMode="auto">
          <a:xfrm>
            <a:off x="622170" y="266700"/>
            <a:ext cx="7961444" cy="774700"/>
          </a:xfrm>
          <a:prstGeom prst="rect">
            <a:avLst/>
          </a:prstGeom>
          <a:noFill/>
          <a:ln w="9525">
            <a:noFill/>
            <a:miter lim="800000"/>
            <a:headEnd/>
            <a:tailEnd/>
          </a:ln>
        </p:spPr>
        <p:txBody>
          <a:bodyPr anchor="ctr"/>
          <a:lstStyle/>
          <a:p>
            <a:pPr algn="ctr">
              <a:defRPr/>
            </a:pPr>
            <a:endParaRPr lang="en-US" sz="4000" b="1" dirty="0">
              <a:solidFill>
                <a:schemeClr val="bg1"/>
              </a:solidFill>
              <a:effectLst>
                <a:outerShdw blurRad="38100" dist="38100" dir="2700000" algn="tl">
                  <a:srgbClr val="C0C0C0"/>
                </a:outerShdw>
              </a:effectLst>
              <a:latin typeface="Times New Roman" pitchFamily="18" charset="0"/>
              <a:ea typeface="ＭＳ Ｐゴシック" charset="-128"/>
              <a:cs typeface="Times New Roman" pitchFamily="18" charset="0"/>
            </a:endParaRPr>
          </a:p>
        </p:txBody>
      </p:sp>
      <p:sp>
        <p:nvSpPr>
          <p:cNvPr id="48132"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sp>
        <p:nvSpPr>
          <p:cNvPr id="8" name="Прямоугольник 7"/>
          <p:cNvSpPr/>
          <p:nvPr/>
        </p:nvSpPr>
        <p:spPr>
          <a:xfrm>
            <a:off x="0" y="1275652"/>
            <a:ext cx="9144000" cy="5586145"/>
          </a:xfrm>
          <a:prstGeom prst="rect">
            <a:avLst/>
          </a:prstGeom>
        </p:spPr>
        <p:txBody>
          <a:bodyPr wrap="square">
            <a:spAutoFit/>
          </a:bodyPr>
          <a:lstStyle/>
          <a:p>
            <a:pPr>
              <a:lnSpc>
                <a:spcPct val="85000"/>
              </a:lnSpc>
            </a:pPr>
            <a:r>
              <a:rPr lang="ru-RU" sz="2800" b="1" dirty="0" smtClean="0">
                <a:latin typeface="Times New Roman" pitchFamily="18" charset="0"/>
                <a:cs typeface="Times New Roman" pitchFamily="18" charset="0"/>
              </a:rPr>
              <a:t>при наличии решения комиссии по делам </a:t>
            </a:r>
            <a:r>
              <a:rPr lang="ru-RU" sz="2800" b="1" dirty="0" err="1" smtClean="0">
                <a:latin typeface="Times New Roman" pitchFamily="18" charset="0"/>
                <a:cs typeface="Times New Roman" pitchFamily="18" charset="0"/>
              </a:rPr>
              <a:t>несовершен-нолетних</a:t>
            </a:r>
            <a:r>
              <a:rPr lang="ru-RU" sz="2800" b="1" dirty="0" smtClean="0">
                <a:latin typeface="Times New Roman" pitchFamily="18" charset="0"/>
                <a:cs typeface="Times New Roman" pitchFamily="18" charset="0"/>
              </a:rPr>
              <a:t> и защите их прав лица, имевшие судимость за совершение преступлений небольшой тяжести и преступлений средней тяжести против жизни и </a:t>
            </a:r>
            <a:r>
              <a:rPr lang="ru-RU" sz="2800" b="1" dirty="0" err="1" smtClean="0">
                <a:latin typeface="Times New Roman" pitchFamily="18" charset="0"/>
                <a:cs typeface="Times New Roman" pitchFamily="18" charset="0"/>
              </a:rPr>
              <a:t>здо-ровья</a:t>
            </a:r>
            <a:r>
              <a:rPr lang="ru-RU" sz="2800" b="1" dirty="0" smtClean="0">
                <a:latin typeface="Times New Roman" pitchFamily="18" charset="0"/>
                <a:cs typeface="Times New Roman" pitchFamily="18" charset="0"/>
              </a:rPr>
              <a:t>, свободы, чести и достоинства личности (за</a:t>
            </a:r>
          </a:p>
          <a:p>
            <a:pPr>
              <a:lnSpc>
                <a:spcPct val="85000"/>
              </a:lnSpc>
            </a:pPr>
            <a:r>
              <a:rPr lang="ru-RU" sz="2800" b="1" dirty="0" smtClean="0">
                <a:latin typeface="Times New Roman" pitchFamily="18" charset="0"/>
                <a:cs typeface="Times New Roman" pitchFamily="18" charset="0"/>
              </a:rPr>
              <a:t>исключением незаконной госпитализации в </a:t>
            </a:r>
            <a:r>
              <a:rPr lang="ru-RU" sz="2800" b="1" dirty="0" err="1" smtClean="0">
                <a:latin typeface="Times New Roman" pitchFamily="18" charset="0"/>
                <a:cs typeface="Times New Roman" pitchFamily="18" charset="0"/>
              </a:rPr>
              <a:t>медицинс-кую</a:t>
            </a:r>
            <a:r>
              <a:rPr lang="ru-RU" sz="2800" b="1" dirty="0" smtClean="0">
                <a:latin typeface="Times New Roman" pitchFamily="18" charset="0"/>
                <a:cs typeface="Times New Roman" pitchFamily="18" charset="0"/>
              </a:rPr>
              <a:t> организацию, оказывающую психиатрическую помощь в стационарных условиях, и клеветы), семьи и несовершеннолетних, здоровья населения и </a:t>
            </a:r>
            <a:r>
              <a:rPr lang="ru-RU" sz="2800" b="1" dirty="0" err="1" smtClean="0">
                <a:latin typeface="Times New Roman" pitchFamily="18" charset="0"/>
                <a:cs typeface="Times New Roman" pitchFamily="18" charset="0"/>
              </a:rPr>
              <a:t>общест-венной</a:t>
            </a:r>
            <a:r>
              <a:rPr lang="ru-RU" sz="2800" b="1" dirty="0" smtClean="0">
                <a:latin typeface="Times New Roman" pitchFamily="18" charset="0"/>
                <a:cs typeface="Times New Roman" pitchFamily="18" charset="0"/>
              </a:rPr>
              <a:t> нравственности, основ конституционного строя и безопасности государства, а также против </a:t>
            </a:r>
            <a:r>
              <a:rPr lang="ru-RU" sz="2800" b="1" dirty="0" err="1" smtClean="0">
                <a:latin typeface="Times New Roman" pitchFamily="18" charset="0"/>
                <a:cs typeface="Times New Roman" pitchFamily="18" charset="0"/>
              </a:rPr>
              <a:t>общест-венной</a:t>
            </a:r>
            <a:r>
              <a:rPr lang="ru-RU" sz="2800" b="1" dirty="0" smtClean="0">
                <a:latin typeface="Times New Roman" pitchFamily="18" charset="0"/>
                <a:cs typeface="Times New Roman" pitchFamily="18" charset="0"/>
              </a:rPr>
              <a:t> безопасности, и лица, уголовное преследование в отношении которых по обвинению в совершении этих преступлений прекращено по </a:t>
            </a:r>
            <a:r>
              <a:rPr lang="ru-RU" sz="2800" b="1" dirty="0" err="1" smtClean="0">
                <a:latin typeface="Times New Roman" pitchFamily="18" charset="0"/>
                <a:cs typeface="Times New Roman" pitchFamily="18" charset="0"/>
              </a:rPr>
              <a:t>нереабилитирую-щим</a:t>
            </a:r>
            <a:r>
              <a:rPr lang="ru-RU" sz="2800" b="1" dirty="0" smtClean="0">
                <a:latin typeface="Times New Roman" pitchFamily="18" charset="0"/>
                <a:cs typeface="Times New Roman" pitchFamily="18" charset="0"/>
              </a:rPr>
              <a:t> основаниям </a:t>
            </a:r>
            <a:endParaRPr lang="ru-RU" sz="28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1"/>
            <a:ext cx="9144000" cy="110565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Title 1"/>
          <p:cNvSpPr txBox="1">
            <a:spLocks/>
          </p:cNvSpPr>
          <p:nvPr/>
        </p:nvSpPr>
        <p:spPr bwMode="auto">
          <a:xfrm>
            <a:off x="0" y="57077"/>
            <a:ext cx="9101809" cy="914651"/>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Документы претендента</a:t>
            </a:r>
          </a:p>
          <a:p>
            <a:pPr algn="ctr">
              <a:defRPr/>
            </a:pPr>
            <a:r>
              <a:rPr lang="ru-RU" sz="4000" b="1" dirty="0" smtClean="0">
                <a:solidFill>
                  <a:schemeClr val="bg1"/>
                </a:solidFill>
                <a:latin typeface="Times New Roman" pitchFamily="18" charset="0"/>
                <a:ea typeface="ＭＳ Ｐゴシック" charset="-128"/>
                <a:cs typeface="Times New Roman" pitchFamily="18" charset="0"/>
              </a:rPr>
              <a:t>на должность учителя:</a:t>
            </a:r>
            <a:endParaRPr lang="en-US" sz="4000" b="1" dirty="0">
              <a:solidFill>
                <a:schemeClr val="bg1"/>
              </a:solidFill>
              <a:latin typeface="Times New Roman" pitchFamily="18" charset="0"/>
              <a:ea typeface="ＭＳ Ｐゴシック" charset="-128"/>
              <a:cs typeface="Times New Roman" pitchFamily="18" charset="0"/>
            </a:endParaRPr>
          </a:p>
        </p:txBody>
      </p:sp>
      <p:sp>
        <p:nvSpPr>
          <p:cNvPr id="48132"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sp>
        <p:nvSpPr>
          <p:cNvPr id="1025" name="Rectangle 1"/>
          <p:cNvSpPr>
            <a:spLocks noChangeArrowheads="1"/>
          </p:cNvSpPr>
          <p:nvPr/>
        </p:nvSpPr>
        <p:spPr bwMode="auto">
          <a:xfrm>
            <a:off x="60956" y="1157907"/>
            <a:ext cx="9013371"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tab pos="457200" algn="l"/>
              </a:tabLst>
            </a:pPr>
            <a:r>
              <a:rPr kumimoji="0" lang="ru-RU" sz="32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 </a:t>
            </a:r>
            <a:r>
              <a:rPr kumimoji="0" lang="ru-RU" sz="3200" b="1" i="0" u="none" strike="noStrike" cap="none" normalizeH="0" baseline="0" dirty="0" smtClean="0">
                <a:ln>
                  <a:noFill/>
                </a:ln>
                <a:effectLst/>
                <a:latin typeface="Times New Roman" pitchFamily="18" charset="0"/>
                <a:ea typeface="Times New Roman" pitchFamily="18" charset="0"/>
                <a:cs typeface="Times New Roman" pitchFamily="18" charset="0"/>
              </a:rPr>
              <a:t>паспорт гражданина РФ;</a:t>
            </a:r>
            <a:endParaRPr kumimoji="0" lang="ru-RU" sz="32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ru-RU" sz="32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 </a:t>
            </a:r>
            <a:r>
              <a:rPr kumimoji="0" lang="ru-RU" sz="3200" b="1" i="0" u="none" strike="noStrike" cap="none" normalizeH="0" baseline="0" dirty="0" smtClean="0">
                <a:ln>
                  <a:noFill/>
                </a:ln>
                <a:effectLst/>
                <a:latin typeface="Times New Roman" pitchFamily="18" charset="0"/>
                <a:ea typeface="Times New Roman" pitchFamily="18" charset="0"/>
                <a:cs typeface="Times New Roman" pitchFamily="18" charset="0"/>
              </a:rPr>
              <a:t>трудовая книжка;</a:t>
            </a:r>
            <a:endParaRPr kumimoji="0" lang="ru-RU" sz="32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ru-RU" sz="32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 </a:t>
            </a:r>
            <a:r>
              <a:rPr kumimoji="0" lang="ru-RU" sz="3200" b="1" i="0" u="none" strike="noStrike" cap="none" normalizeH="0" baseline="0" dirty="0" smtClean="0">
                <a:ln>
                  <a:noFill/>
                </a:ln>
                <a:effectLst/>
                <a:latin typeface="Times New Roman" pitchFamily="18" charset="0"/>
                <a:ea typeface="Times New Roman" pitchFamily="18" charset="0"/>
                <a:cs typeface="Times New Roman" pitchFamily="18" charset="0"/>
              </a:rPr>
              <a:t>страховое свидетельство государственного пенсионного страхования;</a:t>
            </a:r>
            <a:endParaRPr kumimoji="0" lang="ru-RU" sz="32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ru-RU" sz="32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 </a:t>
            </a:r>
            <a:r>
              <a:rPr kumimoji="0" lang="ru-RU" sz="3200" b="1" i="0" u="none" strike="noStrike" cap="none" normalizeH="0" baseline="0" dirty="0" smtClean="0">
                <a:ln>
                  <a:noFill/>
                </a:ln>
                <a:effectLst/>
                <a:latin typeface="Times New Roman" pitchFamily="18" charset="0"/>
                <a:ea typeface="Times New Roman" pitchFamily="18" charset="0"/>
                <a:cs typeface="Times New Roman" pitchFamily="18" charset="0"/>
              </a:rPr>
              <a:t>документы воинского учета;</a:t>
            </a:r>
            <a:endParaRPr kumimoji="0" lang="ru-RU" sz="3200" b="1"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ru-RU" sz="32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 </a:t>
            </a:r>
            <a:r>
              <a:rPr kumimoji="0" lang="ru-RU" sz="3200" b="1" i="0" u="none" strike="noStrike" cap="none" normalizeH="0" baseline="0" dirty="0" smtClean="0">
                <a:ln>
                  <a:noFill/>
                </a:ln>
                <a:effectLst/>
                <a:latin typeface="Times New Roman" pitchFamily="18" charset="0"/>
                <a:ea typeface="Times New Roman" pitchFamily="18" charset="0"/>
                <a:cs typeface="Times New Roman" pitchFamily="18" charset="0"/>
              </a:rPr>
              <a:t>диплом бакалавра по направлению подготовки 44.03.01. «Педагогическое образование»;</a:t>
            </a:r>
          </a:p>
          <a:p>
            <a:pPr algn="just" defTabSz="914400" eaLnBrk="0" hangingPunct="0">
              <a:buFont typeface="Wingdings" pitchFamily="2" charset="2"/>
              <a:buChar char="Ø"/>
              <a:tabLst>
                <a:tab pos="457200" algn="l"/>
              </a:tabLst>
            </a:pPr>
            <a:r>
              <a:rPr lang="ru-RU" sz="3200" b="1" dirty="0" smtClean="0">
                <a:solidFill>
                  <a:srgbClr val="0000FF"/>
                </a:solidFill>
                <a:latin typeface="Times New Roman" pitchFamily="18" charset="0"/>
                <a:cs typeface="Times New Roman" pitchFamily="18" charset="0"/>
              </a:rPr>
              <a:t> </a:t>
            </a:r>
            <a:r>
              <a:rPr lang="ru-RU" sz="3200" b="1" dirty="0" smtClean="0">
                <a:latin typeface="Times New Roman" pitchFamily="18" charset="0"/>
                <a:cs typeface="Times New Roman" pitchFamily="18" charset="0"/>
              </a:rPr>
              <a:t>медкнижка с заключением, не содержащим противопоказаний для занятия педагогической должности;</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1"/>
            <a:ext cx="9144000" cy="110565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Title 1"/>
          <p:cNvSpPr txBox="1">
            <a:spLocks/>
          </p:cNvSpPr>
          <p:nvPr/>
        </p:nvSpPr>
        <p:spPr bwMode="auto">
          <a:xfrm>
            <a:off x="0" y="57077"/>
            <a:ext cx="9101809" cy="914651"/>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Документы претендента</a:t>
            </a:r>
          </a:p>
          <a:p>
            <a:pPr algn="ctr">
              <a:defRPr/>
            </a:pPr>
            <a:r>
              <a:rPr lang="ru-RU" sz="4000" b="1" dirty="0" smtClean="0">
                <a:solidFill>
                  <a:schemeClr val="bg1"/>
                </a:solidFill>
                <a:latin typeface="Times New Roman" pitchFamily="18" charset="0"/>
                <a:ea typeface="ＭＳ Ｐゴシック" charset="-128"/>
                <a:cs typeface="Times New Roman" pitchFamily="18" charset="0"/>
              </a:rPr>
              <a:t>на должность учителя:</a:t>
            </a:r>
            <a:endParaRPr lang="en-US" sz="4000" b="1" dirty="0">
              <a:solidFill>
                <a:schemeClr val="bg1"/>
              </a:solidFill>
              <a:latin typeface="Times New Roman" pitchFamily="18" charset="0"/>
              <a:ea typeface="ＭＳ Ｐゴシック" charset="-128"/>
              <a:cs typeface="Times New Roman" pitchFamily="18" charset="0"/>
            </a:endParaRPr>
          </a:p>
        </p:txBody>
      </p:sp>
      <p:sp>
        <p:nvSpPr>
          <p:cNvPr id="48132"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sp>
        <p:nvSpPr>
          <p:cNvPr id="1025" name="Rectangle 1"/>
          <p:cNvSpPr>
            <a:spLocks noChangeArrowheads="1"/>
          </p:cNvSpPr>
          <p:nvPr/>
        </p:nvSpPr>
        <p:spPr bwMode="auto">
          <a:xfrm>
            <a:off x="60956" y="1351875"/>
            <a:ext cx="9013371"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buFont typeface="Wingdings" pitchFamily="2" charset="2"/>
              <a:buChar char="Ø"/>
            </a:pPr>
            <a:r>
              <a:rPr lang="ru-RU" sz="3200" b="1" dirty="0" smtClean="0">
                <a:solidFill>
                  <a:srgbClr val="0000FF"/>
                </a:solidFill>
                <a:latin typeface="Times New Roman" pitchFamily="18" charset="0"/>
                <a:cs typeface="Times New Roman" pitchFamily="18" charset="0"/>
              </a:rPr>
              <a:t> </a:t>
            </a:r>
            <a:r>
              <a:rPr lang="ru-RU" sz="3200" b="1" dirty="0" smtClean="0">
                <a:latin typeface="Times New Roman" pitchFamily="18" charset="0"/>
                <a:cs typeface="Times New Roman" pitchFamily="18" charset="0"/>
              </a:rPr>
              <a:t>справка о наличии (отсутствии) судимости и (или) факта уголовного преследования,</a:t>
            </a:r>
            <a:r>
              <a:rPr lang="ru-RU" sz="3200" dirty="0" smtClean="0"/>
              <a:t> </a:t>
            </a:r>
            <a:r>
              <a:rPr lang="ru-RU" sz="3200" b="1" dirty="0" smtClean="0">
                <a:latin typeface="Times New Roman" pitchFamily="18" charset="0"/>
                <a:cs typeface="Times New Roman" pitchFamily="18" charset="0"/>
              </a:rPr>
              <a:t>в которой содержатся такие записи:</a:t>
            </a:r>
          </a:p>
          <a:p>
            <a:pPr lvl="0">
              <a:buFont typeface="Wingdings" pitchFamily="2" charset="2"/>
              <a:buChar char="ü"/>
            </a:pPr>
            <a:r>
              <a:rPr lang="ru-RU" sz="3200" b="1" dirty="0" smtClean="0">
                <a:solidFill>
                  <a:srgbClr val="0000FF"/>
                </a:solidFill>
                <a:latin typeface="Times New Roman" pitchFamily="18" charset="0"/>
                <a:cs typeface="Times New Roman" pitchFamily="18" charset="0"/>
              </a:rPr>
              <a:t> </a:t>
            </a:r>
            <a:r>
              <a:rPr lang="ru-RU" sz="3200" b="1" dirty="0" smtClean="0">
                <a:latin typeface="Times New Roman" pitchFamily="18" charset="0"/>
                <a:cs typeface="Times New Roman" pitchFamily="18" charset="0"/>
              </a:rPr>
              <a:t>«сведения о судимости, в том числе имевшейся ранее, - НЕ ИМЕЮТСЯ»,</a:t>
            </a:r>
          </a:p>
          <a:p>
            <a:pPr lvl="0">
              <a:buFont typeface="Wingdings" pitchFamily="2" charset="2"/>
              <a:buChar char="ü"/>
            </a:pPr>
            <a:r>
              <a:rPr lang="ru-RU" sz="3200" b="1" dirty="0" smtClean="0">
                <a:solidFill>
                  <a:srgbClr val="0000FF"/>
                </a:solidFill>
                <a:latin typeface="Times New Roman" pitchFamily="18" charset="0"/>
                <a:cs typeface="Times New Roman" pitchFamily="18" charset="0"/>
              </a:rPr>
              <a:t> </a:t>
            </a:r>
            <a:r>
              <a:rPr lang="ru-RU" sz="3200" b="1" dirty="0" smtClean="0">
                <a:latin typeface="Times New Roman" pitchFamily="18" charset="0"/>
                <a:cs typeface="Times New Roman" pitchFamily="18" charset="0"/>
              </a:rPr>
              <a:t>«сведения о факте уголовного преследования: «В 2010 возбуждено уголовное дело ч. ст. 161 УК РФ 20.07.2010 дело прекращено по ст. 25 УПК РФ»</a:t>
            </a: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endParaRPr lang="ru-RU" sz="32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1"/>
            <a:ext cx="9144000" cy="110565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Title 1"/>
          <p:cNvSpPr txBox="1">
            <a:spLocks/>
          </p:cNvSpPr>
          <p:nvPr/>
        </p:nvSpPr>
        <p:spPr bwMode="auto">
          <a:xfrm>
            <a:off x="0" y="57077"/>
            <a:ext cx="9101809" cy="914651"/>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Основания для принятия решения:</a:t>
            </a:r>
            <a:endParaRPr lang="en-US" sz="4000" b="1" dirty="0">
              <a:solidFill>
                <a:schemeClr val="bg1"/>
              </a:solidFill>
              <a:latin typeface="Times New Roman" pitchFamily="18" charset="0"/>
              <a:ea typeface="ＭＳ Ｐゴシック" charset="-128"/>
              <a:cs typeface="Times New Roman" pitchFamily="18" charset="0"/>
            </a:endParaRPr>
          </a:p>
        </p:txBody>
      </p:sp>
      <p:sp>
        <p:nvSpPr>
          <p:cNvPr id="48132"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sp>
        <p:nvSpPr>
          <p:cNvPr id="1025" name="Rectangle 1"/>
          <p:cNvSpPr>
            <a:spLocks noChangeArrowheads="1"/>
          </p:cNvSpPr>
          <p:nvPr/>
        </p:nvSpPr>
        <p:spPr bwMode="auto">
          <a:xfrm>
            <a:off x="60956" y="1351875"/>
            <a:ext cx="9013371"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3200" b="1" dirty="0" smtClean="0">
                <a:latin typeface="Times New Roman" pitchFamily="18" charset="0"/>
                <a:cs typeface="Times New Roman" pitchFamily="18" charset="0"/>
              </a:rPr>
              <a:t>Ч. 1 ст. 161. УК РФ «Грабеж, то есть открытое хищение чужого имущества, наказывается обязательными работами на срок до четырехсот восьмидесяти часов, либо исправительными работами на срок до двух лет, либо ограничением свободы на срок от двух до четырех лет, либо принудительными работами на срок до четырех лет, либо арестом на срок до шести месяцев, либо лишением свободы на срок до четырех лет»</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1"/>
            <a:ext cx="9144000" cy="110565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Title 1"/>
          <p:cNvSpPr txBox="1">
            <a:spLocks/>
          </p:cNvSpPr>
          <p:nvPr/>
        </p:nvSpPr>
        <p:spPr bwMode="auto">
          <a:xfrm>
            <a:off x="0" y="57077"/>
            <a:ext cx="9101809" cy="914651"/>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Основания для принятия решения:</a:t>
            </a:r>
            <a:endParaRPr lang="en-US" sz="4000" b="1" dirty="0">
              <a:solidFill>
                <a:schemeClr val="bg1"/>
              </a:solidFill>
              <a:latin typeface="Times New Roman" pitchFamily="18" charset="0"/>
              <a:ea typeface="ＭＳ Ｐゴシック" charset="-128"/>
              <a:cs typeface="Times New Roman" pitchFamily="18" charset="0"/>
            </a:endParaRPr>
          </a:p>
        </p:txBody>
      </p:sp>
      <p:sp>
        <p:nvSpPr>
          <p:cNvPr id="48132"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sp>
        <p:nvSpPr>
          <p:cNvPr id="1025" name="Rectangle 1"/>
          <p:cNvSpPr>
            <a:spLocks noChangeArrowheads="1"/>
          </p:cNvSpPr>
          <p:nvPr/>
        </p:nvSpPr>
        <p:spPr bwMode="auto">
          <a:xfrm>
            <a:off x="60956" y="1105653"/>
            <a:ext cx="9013371"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3200" b="1" dirty="0" smtClean="0">
                <a:latin typeface="Times New Roman" pitchFamily="18" charset="0"/>
                <a:cs typeface="Times New Roman" pitchFamily="18" charset="0"/>
              </a:rPr>
              <a:t>Ст. 25 УПК РФ «Суд, а также следователь с согласия руководителя следственного органа или дознаватель с согласия прокурора вправе на основании заявления потерпевшего или его законного представителя прекратить уголовное дело в отношении лица, подозреваемого или обвиняемого в совершении преступления небольшой или средней тяжести, в случаях, предусмотренных статьей 76 УК</a:t>
            </a:r>
            <a:r>
              <a:rPr lang="en-US" sz="3200" b="1" dirty="0" smtClean="0">
                <a:latin typeface="Times New Roman" pitchFamily="18" charset="0"/>
                <a:cs typeface="Times New Roman" pitchFamily="18" charset="0"/>
              </a:rPr>
              <a:t> </a:t>
            </a:r>
            <a:r>
              <a:rPr lang="ru-RU" sz="3200" b="1" dirty="0" smtClean="0">
                <a:latin typeface="Times New Roman" pitchFamily="18" charset="0"/>
                <a:cs typeface="Times New Roman" pitchFamily="18" charset="0"/>
              </a:rPr>
              <a:t>РФ, если это лицо примирилось с потерпевшим и загладило причиненный ему вред»</a:t>
            </a:r>
            <a:endParaRPr lang="ru-RU" sz="32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1"/>
            <a:ext cx="9144000" cy="110565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Title 1"/>
          <p:cNvSpPr txBox="1">
            <a:spLocks/>
          </p:cNvSpPr>
          <p:nvPr/>
        </p:nvSpPr>
        <p:spPr bwMode="auto">
          <a:xfrm>
            <a:off x="0" y="57077"/>
            <a:ext cx="9101809" cy="914651"/>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Основания для принятия решения:</a:t>
            </a:r>
            <a:endParaRPr lang="en-US" sz="4000" b="1" dirty="0">
              <a:solidFill>
                <a:schemeClr val="bg1"/>
              </a:solidFill>
              <a:latin typeface="Times New Roman" pitchFamily="18" charset="0"/>
              <a:ea typeface="ＭＳ Ｐゴシック" charset="-128"/>
              <a:cs typeface="Times New Roman" pitchFamily="18" charset="0"/>
            </a:endParaRPr>
          </a:p>
        </p:txBody>
      </p:sp>
      <p:sp>
        <p:nvSpPr>
          <p:cNvPr id="48132"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sp>
        <p:nvSpPr>
          <p:cNvPr id="1025" name="Rectangle 1"/>
          <p:cNvSpPr>
            <a:spLocks noChangeArrowheads="1"/>
          </p:cNvSpPr>
          <p:nvPr/>
        </p:nvSpPr>
        <p:spPr bwMode="auto">
          <a:xfrm>
            <a:off x="60956" y="2090539"/>
            <a:ext cx="9013371"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3200" b="1" dirty="0" smtClean="0">
                <a:latin typeface="Times New Roman" pitchFamily="18" charset="0"/>
                <a:cs typeface="Times New Roman" pitchFamily="18" charset="0"/>
              </a:rPr>
              <a:t>Ст. 76 УК РФ «Лицо, впервые совершившее преступление небольшой или средней тяжести, может быть освобождено от уголовной ответственности, если оно примирилось с потерпевшим и загладило причиненный потерпевшему вред»</a:t>
            </a:r>
          </a:p>
          <a:p>
            <a:r>
              <a:rPr lang="ru-RU" sz="3200" dirty="0" smtClean="0"/>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1"/>
            <a:ext cx="9144000" cy="110565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Title 1"/>
          <p:cNvSpPr txBox="1">
            <a:spLocks/>
          </p:cNvSpPr>
          <p:nvPr/>
        </p:nvSpPr>
        <p:spPr bwMode="auto">
          <a:xfrm>
            <a:off x="0" y="57077"/>
            <a:ext cx="9101809" cy="914651"/>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Основания для принятия решения:</a:t>
            </a:r>
            <a:endParaRPr lang="en-US" sz="4000" b="1" dirty="0">
              <a:solidFill>
                <a:schemeClr val="bg1"/>
              </a:solidFill>
              <a:latin typeface="Times New Roman" pitchFamily="18" charset="0"/>
              <a:ea typeface="ＭＳ Ｐゴシック" charset="-128"/>
              <a:cs typeface="Times New Roman" pitchFamily="18" charset="0"/>
            </a:endParaRPr>
          </a:p>
        </p:txBody>
      </p:sp>
      <p:sp>
        <p:nvSpPr>
          <p:cNvPr id="48132"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sp>
        <p:nvSpPr>
          <p:cNvPr id="1025" name="Rectangle 1"/>
          <p:cNvSpPr>
            <a:spLocks noChangeArrowheads="1"/>
          </p:cNvSpPr>
          <p:nvPr/>
        </p:nvSpPr>
        <p:spPr bwMode="auto">
          <a:xfrm>
            <a:off x="60956" y="1598096"/>
            <a:ext cx="9013371"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3200" b="1" dirty="0" smtClean="0">
                <a:latin typeface="Times New Roman" pitchFamily="18" charset="0"/>
                <a:cs typeface="Times New Roman" pitchFamily="18" charset="0"/>
              </a:rPr>
              <a:t>Ч. 3 ст. 15 УК РФ «</a:t>
            </a:r>
            <a:r>
              <a:rPr lang="ru-RU" sz="3200" b="1" dirty="0" smtClean="0">
                <a:solidFill>
                  <a:srgbClr val="0000FF"/>
                </a:solidFill>
                <a:latin typeface="Times New Roman" pitchFamily="18" charset="0"/>
                <a:cs typeface="Times New Roman" pitchFamily="18" charset="0"/>
              </a:rPr>
              <a:t>Преступлениями средней тяжести признаются умышленные деяния, за совершение которых максимальное наказание, предусмотренное УК РФ</a:t>
            </a:r>
            <a:r>
              <a:rPr lang="ru-RU" sz="3200" b="1" dirty="0" smtClean="0">
                <a:latin typeface="Times New Roman" pitchFamily="18" charset="0"/>
                <a:cs typeface="Times New Roman" pitchFamily="18" charset="0"/>
              </a:rPr>
              <a:t>, не превышает пяти лет лишения свободы, и неосторожные деяния, за совершение которых максимальное наказание, предусмотренное УК РФ, превышает три, и не превышает десять лет лишения свободы»</a:t>
            </a:r>
          </a:p>
          <a:p>
            <a:r>
              <a:rPr lang="ru-RU" sz="3200" dirty="0" smtClean="0"/>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1"/>
            <a:ext cx="9144000" cy="110565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Title 1"/>
          <p:cNvSpPr txBox="1">
            <a:spLocks/>
          </p:cNvSpPr>
          <p:nvPr/>
        </p:nvSpPr>
        <p:spPr bwMode="auto">
          <a:xfrm>
            <a:off x="0" y="57077"/>
            <a:ext cx="9101809" cy="914651"/>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Основания для принятия решения:</a:t>
            </a:r>
            <a:endParaRPr lang="en-US" sz="4000" b="1" dirty="0">
              <a:solidFill>
                <a:schemeClr val="bg1"/>
              </a:solidFill>
              <a:latin typeface="Times New Roman" pitchFamily="18" charset="0"/>
              <a:ea typeface="ＭＳ Ｐゴシック" charset="-128"/>
              <a:cs typeface="Times New Roman" pitchFamily="18" charset="0"/>
            </a:endParaRPr>
          </a:p>
        </p:txBody>
      </p:sp>
      <p:sp>
        <p:nvSpPr>
          <p:cNvPr id="48132"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sp>
        <p:nvSpPr>
          <p:cNvPr id="1025" name="Rectangle 1"/>
          <p:cNvSpPr>
            <a:spLocks noChangeArrowheads="1"/>
          </p:cNvSpPr>
          <p:nvPr/>
        </p:nvSpPr>
        <p:spPr bwMode="auto">
          <a:xfrm>
            <a:off x="60956" y="1844318"/>
            <a:ext cx="9013371"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3200" b="1" dirty="0" smtClean="0">
                <a:latin typeface="Times New Roman" pitchFamily="18" charset="0"/>
                <a:cs typeface="Times New Roman" pitchFamily="18" charset="0"/>
              </a:rPr>
              <a:t>К педагогической деятельности не допускаются лица, имеющие или имевшие судимость, подвергавшиеся уголовному преследованию (</a:t>
            </a:r>
            <a:r>
              <a:rPr lang="ru-RU" sz="3200" b="1" dirty="0" smtClean="0">
                <a:solidFill>
                  <a:srgbClr val="0000FF"/>
                </a:solidFill>
                <a:latin typeface="Times New Roman" pitchFamily="18" charset="0"/>
                <a:cs typeface="Times New Roman" pitchFamily="18" charset="0"/>
              </a:rPr>
              <a:t>за исключением лиц, уголовное преследование в отношении которых прекращено по реабилитирующим основаниям</a:t>
            </a:r>
            <a:r>
              <a:rPr lang="ru-RU" sz="3200" b="1" dirty="0" smtClean="0">
                <a:latin typeface="Times New Roman" pitchFamily="18" charset="0"/>
                <a:cs typeface="Times New Roman" pitchFamily="18" charset="0"/>
              </a:rPr>
              <a:t>) … (п. 2 ч. 2 ст. 331 ТК РФ)</a:t>
            </a:r>
          </a:p>
          <a:p>
            <a:r>
              <a:rPr lang="ru-RU" sz="3200" dirty="0" smtClean="0"/>
              <a: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1"/>
            <a:ext cx="9144000" cy="110565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Title 1"/>
          <p:cNvSpPr txBox="1">
            <a:spLocks/>
          </p:cNvSpPr>
          <p:nvPr/>
        </p:nvSpPr>
        <p:spPr bwMode="auto">
          <a:xfrm>
            <a:off x="0" y="57077"/>
            <a:ext cx="9101809" cy="914651"/>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Решение:</a:t>
            </a:r>
            <a:endParaRPr lang="en-US" sz="4000" b="1" dirty="0">
              <a:solidFill>
                <a:schemeClr val="bg1"/>
              </a:solidFill>
              <a:latin typeface="Times New Roman" pitchFamily="18" charset="0"/>
              <a:ea typeface="ＭＳ Ｐゴシック" charset="-128"/>
              <a:cs typeface="Times New Roman" pitchFamily="18" charset="0"/>
            </a:endParaRPr>
          </a:p>
        </p:txBody>
      </p:sp>
      <p:sp>
        <p:nvSpPr>
          <p:cNvPr id="48132"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sp>
        <p:nvSpPr>
          <p:cNvPr id="1025" name="Rectangle 1"/>
          <p:cNvSpPr>
            <a:spLocks noChangeArrowheads="1"/>
          </p:cNvSpPr>
          <p:nvPr/>
        </p:nvSpPr>
        <p:spPr bwMode="auto">
          <a:xfrm>
            <a:off x="24745" y="3537089"/>
            <a:ext cx="9077064"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ru-RU" sz="3600" b="1" dirty="0" smtClean="0">
                <a:latin typeface="Times New Roman" pitchFamily="18" charset="0"/>
                <a:cs typeface="Times New Roman" pitchFamily="18" charset="0"/>
              </a:rPr>
              <a:t>Отказать нельзя  принять</a:t>
            </a:r>
          </a:p>
        </p:txBody>
      </p:sp>
      <p:sp>
        <p:nvSpPr>
          <p:cNvPr id="8" name="Прямоугольник 7"/>
          <p:cNvSpPr/>
          <p:nvPr/>
        </p:nvSpPr>
        <p:spPr>
          <a:xfrm>
            <a:off x="9053" y="3538559"/>
            <a:ext cx="9092756" cy="646331"/>
          </a:xfrm>
          <a:prstGeom prst="rect">
            <a:avLst/>
          </a:prstGeom>
        </p:spPr>
        <p:txBody>
          <a:bodyPr wrap="square">
            <a:spAutoFit/>
          </a:bodyPr>
          <a:lstStyle/>
          <a:p>
            <a:pPr algn="ctr"/>
            <a:r>
              <a:rPr lang="ru-RU" sz="3600" b="1" dirty="0" smtClean="0">
                <a:latin typeface="Times New Roman" pitchFamily="18" charset="0"/>
                <a:cs typeface="Times New Roman" pitchFamily="18" charset="0"/>
              </a:rPr>
              <a:t>Отказать нельзя, принять</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025">
                                            <p:txEl>
                                              <p:pRg st="0" end="0"/>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497941" y="266700"/>
            <a:ext cx="8315859" cy="774700"/>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Педагогический работник</a:t>
            </a:r>
            <a:r>
              <a:rPr lang="en-US" sz="4000" b="1" dirty="0" smtClean="0">
                <a:solidFill>
                  <a:schemeClr val="bg1"/>
                </a:solidFill>
                <a:latin typeface="Times New Roman" pitchFamily="18" charset="0"/>
                <a:ea typeface="ＭＳ Ｐゴシック" charset="-128"/>
                <a:cs typeface="Times New Roman" pitchFamily="18" charset="0"/>
              </a:rPr>
              <a:t> -</a:t>
            </a:r>
            <a:endParaRPr lang="en-US" sz="40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grpSp>
        <p:nvGrpSpPr>
          <p:cNvPr id="2" name="Группа 11"/>
          <p:cNvGrpSpPr/>
          <p:nvPr/>
        </p:nvGrpSpPr>
        <p:grpSpPr>
          <a:xfrm>
            <a:off x="4137434" y="1457392"/>
            <a:ext cx="4875365" cy="2670987"/>
            <a:chOff x="3041039" y="802052"/>
            <a:chExt cx="5287023" cy="3850064"/>
          </a:xfrm>
        </p:grpSpPr>
        <p:sp>
          <p:nvSpPr>
            <p:cNvPr id="13" name="Скругленный прямоугольник 12"/>
            <p:cNvSpPr/>
            <p:nvPr/>
          </p:nvSpPr>
          <p:spPr>
            <a:xfrm>
              <a:off x="3041039" y="802052"/>
              <a:ext cx="5287023" cy="3850064"/>
            </a:xfrm>
            <a:prstGeom prst="roundRect">
              <a:avLst>
                <a:gd name="adj" fmla="val 10000"/>
              </a:avLst>
            </a:prstGeom>
            <a:solidFill>
              <a:schemeClr val="accent3">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Скругленный прямоугольник 4"/>
            <p:cNvSpPr/>
            <p:nvPr/>
          </p:nvSpPr>
          <p:spPr>
            <a:xfrm>
              <a:off x="3168673" y="948189"/>
              <a:ext cx="5043416" cy="3587951"/>
            </a:xfrm>
            <a:prstGeom prst="rect">
              <a:avLst/>
            </a:prstGeom>
            <a:solidFill>
              <a:schemeClr val="accent3">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pPr lvl="0" algn="just" defTabSz="1244600">
                <a:lnSpc>
                  <a:spcPct val="90000"/>
                </a:lnSpc>
                <a:spcAft>
                  <a:spcPct val="35000"/>
                </a:spcAft>
              </a:pPr>
              <a:r>
                <a:rPr lang="ru-RU" sz="2400" b="1" dirty="0" smtClean="0">
                  <a:solidFill>
                    <a:schemeClr val="tx1"/>
                  </a:solidFill>
                  <a:latin typeface="Times New Roman" pitchFamily="18" charset="0"/>
                  <a:cs typeface="Times New Roman" pitchFamily="18" charset="0"/>
                </a:rPr>
                <a:t>физическое лицо, которое состоит в трудовых, служебных отношениях с ОООД, и выполняет обязанности по обучению, воспитанию обучающихся и (или) организации образовательной деятельности (</a:t>
              </a:r>
              <a:r>
                <a:rPr lang="ru-RU" dirty="0" smtClean="0">
                  <a:solidFill>
                    <a:schemeClr val="tx1"/>
                  </a:solidFill>
                  <a:latin typeface="Times New Roman" pitchFamily="18" charset="0"/>
                  <a:cs typeface="Times New Roman" pitchFamily="18" charset="0"/>
                </a:rPr>
                <a:t>п. 21 ст. 2 Закона</a:t>
              </a:r>
              <a:r>
                <a:rPr lang="ru-RU" sz="2400" b="1" dirty="0" smtClean="0">
                  <a:solidFill>
                    <a:schemeClr val="tx1"/>
                  </a:solidFill>
                  <a:latin typeface="Times New Roman" pitchFamily="18" charset="0"/>
                  <a:cs typeface="Times New Roman" pitchFamily="18" charset="0"/>
                </a:rPr>
                <a:t>)</a:t>
              </a:r>
            </a:p>
          </p:txBody>
        </p:sp>
      </p:grpSp>
      <p:pic>
        <p:nvPicPr>
          <p:cNvPr id="1026" name="Picture 2" descr="\\Srv-file\common\Ломов Алексей\Входящие\Лекции\Краснодарский край\Картинки\учительница.jpg"/>
          <p:cNvPicPr>
            <a:picLocks noGrp="1" noChangeAspect="1" noChangeArrowheads="1"/>
          </p:cNvPicPr>
          <p:nvPr>
            <p:ph idx="1"/>
          </p:nvPr>
        </p:nvPicPr>
        <p:blipFill>
          <a:blip r:embed="rId3"/>
          <a:srcRect/>
          <a:stretch>
            <a:fillRect/>
          </a:stretch>
        </p:blipFill>
        <p:spPr bwMode="auto">
          <a:xfrm>
            <a:off x="144855" y="1457392"/>
            <a:ext cx="3820563" cy="5253119"/>
          </a:xfrm>
          <a:prstGeom prst="rect">
            <a:avLst/>
          </a:prstGeom>
          <a:noFill/>
        </p:spPr>
      </p:pic>
      <p:grpSp>
        <p:nvGrpSpPr>
          <p:cNvPr id="3" name="Группа 11"/>
          <p:cNvGrpSpPr/>
          <p:nvPr/>
        </p:nvGrpSpPr>
        <p:grpSpPr>
          <a:xfrm>
            <a:off x="4137434" y="4463358"/>
            <a:ext cx="4875365" cy="1729212"/>
            <a:chOff x="3041039" y="1877164"/>
            <a:chExt cx="5287023" cy="2774952"/>
          </a:xfrm>
        </p:grpSpPr>
        <p:sp>
          <p:nvSpPr>
            <p:cNvPr id="10" name="Скругленный прямоугольник 9"/>
            <p:cNvSpPr/>
            <p:nvPr/>
          </p:nvSpPr>
          <p:spPr>
            <a:xfrm>
              <a:off x="3041039" y="1877164"/>
              <a:ext cx="5287023" cy="2774952"/>
            </a:xfrm>
            <a:prstGeom prst="roundRect">
              <a:avLst>
                <a:gd name="adj" fmla="val 10000"/>
              </a:avLst>
            </a:prstGeom>
            <a:solidFill>
              <a:schemeClr val="bg2">
                <a:lumMod val="9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Скругленный прямоугольник 4"/>
            <p:cNvSpPr/>
            <p:nvPr/>
          </p:nvSpPr>
          <p:spPr>
            <a:xfrm>
              <a:off x="3168673" y="2080566"/>
              <a:ext cx="5043416" cy="2455575"/>
            </a:xfrm>
            <a:prstGeom prst="rect">
              <a:avLst/>
            </a:prstGeom>
            <a:solidFill>
              <a:schemeClr val="bg2">
                <a:lumMod val="90000"/>
              </a:schemeClr>
            </a:solidFill>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pPr lvl="0" algn="ctr" defTabSz="1244600">
                <a:lnSpc>
                  <a:spcPct val="90000"/>
                </a:lnSpc>
                <a:spcAft>
                  <a:spcPct val="35000"/>
                </a:spcAft>
              </a:pPr>
              <a:r>
                <a:rPr lang="ru-RU" sz="2800" b="1" dirty="0" smtClean="0">
                  <a:solidFill>
                    <a:schemeClr val="tx1"/>
                  </a:solidFill>
                </a:rPr>
                <a:t> </a:t>
              </a:r>
            </a:p>
            <a:p>
              <a:pPr algn="just" defTabSz="1244600">
                <a:lnSpc>
                  <a:spcPct val="90000"/>
                </a:lnSpc>
                <a:spcAft>
                  <a:spcPct val="35000"/>
                </a:spcAft>
              </a:pPr>
              <a:r>
                <a:rPr lang="ru-RU" sz="2400" b="1" dirty="0" smtClean="0">
                  <a:solidFill>
                    <a:schemeClr val="tx1"/>
                  </a:solidFill>
                  <a:latin typeface="Times New Roman" pitchFamily="18" charset="0"/>
                  <a:cs typeface="Times New Roman" pitchFamily="18" charset="0"/>
                </a:rPr>
                <a:t>Номенклатура должностей утверждена Постановлением Правительства РФ от 8 августа 2013 г. № 678</a:t>
              </a:r>
            </a:p>
            <a:p>
              <a:pPr lvl="0" algn="ctr" defTabSz="1244600">
                <a:lnSpc>
                  <a:spcPct val="90000"/>
                </a:lnSpc>
                <a:spcAft>
                  <a:spcPct val="35000"/>
                </a:spcAft>
              </a:pPr>
              <a:endParaRPr lang="ru-RU" sz="2800" b="1" kern="1200" dirty="0">
                <a:solidFill>
                  <a:schemeClr val="tx1"/>
                </a:solidFill>
              </a:endParaRP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1" y="266700"/>
            <a:ext cx="9144000" cy="774700"/>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ч. 4 ст. 5.27</a:t>
            </a:r>
            <a:r>
              <a:rPr lang="en-US" sz="4000" b="1" dirty="0" smtClean="0">
                <a:solidFill>
                  <a:schemeClr val="bg1"/>
                </a:solidFill>
                <a:latin typeface="Times New Roman" pitchFamily="18" charset="0"/>
                <a:ea typeface="ＭＳ Ｐゴシック" charset="-128"/>
                <a:cs typeface="Times New Roman" pitchFamily="18" charset="0"/>
              </a:rPr>
              <a:t>.</a:t>
            </a:r>
            <a:r>
              <a:rPr lang="ru-RU" sz="4000" b="1" dirty="0" smtClean="0">
                <a:solidFill>
                  <a:schemeClr val="bg1"/>
                </a:solidFill>
                <a:latin typeface="Times New Roman" pitchFamily="18" charset="0"/>
                <a:ea typeface="ＭＳ Ｐゴシック" charset="-128"/>
                <a:cs typeface="Times New Roman" pitchFamily="18" charset="0"/>
              </a:rPr>
              <a:t> </a:t>
            </a:r>
            <a:r>
              <a:rPr lang="ru-RU" sz="4000" b="1" dirty="0" err="1" smtClean="0">
                <a:solidFill>
                  <a:schemeClr val="bg1"/>
                </a:solidFill>
                <a:latin typeface="Times New Roman" pitchFamily="18" charset="0"/>
                <a:ea typeface="ＭＳ Ｐゴシック" charset="-128"/>
                <a:cs typeface="Times New Roman" pitchFamily="18" charset="0"/>
              </a:rPr>
              <a:t>КоАП</a:t>
            </a:r>
            <a:endParaRPr lang="en-US" sz="40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grpSp>
        <p:nvGrpSpPr>
          <p:cNvPr id="2" name="Группа 11"/>
          <p:cNvGrpSpPr/>
          <p:nvPr/>
        </p:nvGrpSpPr>
        <p:grpSpPr>
          <a:xfrm>
            <a:off x="5169529" y="1663337"/>
            <a:ext cx="3843270" cy="4354286"/>
            <a:chOff x="3041039" y="827678"/>
            <a:chExt cx="5287023" cy="3850064"/>
          </a:xfrm>
          <a:solidFill>
            <a:srgbClr val="F2DEEE"/>
          </a:solidFill>
        </p:grpSpPr>
        <p:sp>
          <p:nvSpPr>
            <p:cNvPr id="13" name="Скругленный прямоугольник 12"/>
            <p:cNvSpPr/>
            <p:nvPr/>
          </p:nvSpPr>
          <p:spPr>
            <a:xfrm>
              <a:off x="3041039" y="827678"/>
              <a:ext cx="5287023" cy="3850064"/>
            </a:xfrm>
            <a:prstGeom prst="roundRect">
              <a:avLst>
                <a:gd name="adj" fmla="val 10000"/>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Скругленный прямоугольник 4"/>
            <p:cNvSpPr/>
            <p:nvPr/>
          </p:nvSpPr>
          <p:spPr>
            <a:xfrm>
              <a:off x="3224022" y="967409"/>
              <a:ext cx="4988066" cy="3587951"/>
            </a:xfrm>
            <a:prstGeom prst="rect">
              <a:avLst/>
            </a:prstGeom>
            <a:solidFill>
              <a:schemeClr val="accent6">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r>
                <a:rPr lang="ru-RU" sz="2800" b="1" dirty="0" smtClean="0">
                  <a:solidFill>
                    <a:schemeClr val="tx1"/>
                  </a:solidFill>
                  <a:latin typeface="Times New Roman" pitchFamily="18" charset="0"/>
                  <a:cs typeface="Times New Roman" pitchFamily="18" charset="0"/>
                </a:rPr>
                <a:t>Уклонение от оформления трудового договора</a:t>
              </a:r>
              <a:endParaRPr lang="en-US" sz="2800" b="1" dirty="0" smtClean="0">
                <a:solidFill>
                  <a:schemeClr val="tx1"/>
                </a:solidFill>
                <a:latin typeface="Times New Roman" pitchFamily="18" charset="0"/>
                <a:cs typeface="Times New Roman" pitchFamily="18" charset="0"/>
              </a:endParaRPr>
            </a:p>
            <a:p>
              <a:r>
                <a:rPr lang="ru-RU" sz="2800" b="1" dirty="0" smtClean="0">
                  <a:solidFill>
                    <a:srgbClr val="FF0000"/>
                  </a:solidFill>
                  <a:latin typeface="Times New Roman" pitchFamily="18" charset="0"/>
                  <a:cs typeface="Times New Roman" pitchFamily="18" charset="0"/>
                </a:rPr>
                <a:t>Штраф: </a:t>
              </a:r>
            </a:p>
            <a:p>
              <a:r>
                <a:rPr lang="ru-RU" sz="2800" b="1" dirty="0" smtClean="0">
                  <a:solidFill>
                    <a:schemeClr val="accent6">
                      <a:lumMod val="50000"/>
                    </a:schemeClr>
                  </a:solidFill>
                  <a:latin typeface="Times New Roman" pitchFamily="18" charset="0"/>
                  <a:cs typeface="Times New Roman" pitchFamily="18" charset="0"/>
                </a:rPr>
                <a:t>для работодателя </a:t>
              </a:r>
            </a:p>
            <a:p>
              <a:r>
                <a:rPr lang="ru-RU" sz="2800" b="1" dirty="0" smtClean="0">
                  <a:solidFill>
                    <a:schemeClr val="accent6">
                      <a:lumMod val="50000"/>
                    </a:schemeClr>
                  </a:solidFill>
                  <a:latin typeface="Times New Roman" pitchFamily="18" charset="0"/>
                  <a:cs typeface="Times New Roman" pitchFamily="18" charset="0"/>
                </a:rPr>
                <a:t>от </a:t>
              </a:r>
              <a:r>
                <a:rPr lang="ru-RU" sz="2800" b="1" dirty="0" smtClean="0">
                  <a:solidFill>
                    <a:srgbClr val="FF0000"/>
                  </a:solidFill>
                  <a:latin typeface="Times New Roman" pitchFamily="18" charset="0"/>
                  <a:cs typeface="Times New Roman" pitchFamily="18" charset="0"/>
                </a:rPr>
                <a:t>10 000</a:t>
              </a:r>
              <a:r>
                <a:rPr lang="ru-RU" sz="2800" b="1" dirty="0" smtClean="0">
                  <a:solidFill>
                    <a:schemeClr val="accent6">
                      <a:lumMod val="50000"/>
                    </a:schemeClr>
                  </a:solidFill>
                  <a:latin typeface="Times New Roman" pitchFamily="18" charset="0"/>
                  <a:cs typeface="Times New Roman" pitchFamily="18" charset="0"/>
                </a:rPr>
                <a:t> до </a:t>
              </a:r>
              <a:r>
                <a:rPr lang="ru-RU" sz="2800" b="1" dirty="0" smtClean="0">
                  <a:solidFill>
                    <a:srgbClr val="FF0000"/>
                  </a:solidFill>
                  <a:latin typeface="Times New Roman" pitchFamily="18" charset="0"/>
                  <a:cs typeface="Times New Roman" pitchFamily="18" charset="0"/>
                </a:rPr>
                <a:t>20 000 </a:t>
              </a:r>
              <a:r>
                <a:rPr lang="ru-RU" sz="2800" b="1" dirty="0" smtClean="0">
                  <a:solidFill>
                    <a:schemeClr val="accent6">
                      <a:lumMod val="50000"/>
                    </a:schemeClr>
                  </a:solidFill>
                  <a:latin typeface="Times New Roman" pitchFamily="18" charset="0"/>
                  <a:cs typeface="Times New Roman" pitchFamily="18" charset="0"/>
                </a:rPr>
                <a:t>р.</a:t>
              </a:r>
            </a:p>
            <a:p>
              <a:r>
                <a:rPr lang="ru-RU" sz="2800" b="1" dirty="0" smtClean="0">
                  <a:solidFill>
                    <a:schemeClr val="accent6">
                      <a:lumMod val="50000"/>
                    </a:schemeClr>
                  </a:solidFill>
                  <a:latin typeface="Times New Roman" pitchFamily="18" charset="0"/>
                  <a:cs typeface="Times New Roman" pitchFamily="18" charset="0"/>
                </a:rPr>
                <a:t>для ОО </a:t>
              </a:r>
            </a:p>
            <a:p>
              <a:r>
                <a:rPr lang="ru-RU" sz="2800" b="1" dirty="0" smtClean="0">
                  <a:solidFill>
                    <a:schemeClr val="accent6">
                      <a:lumMod val="50000"/>
                    </a:schemeClr>
                  </a:solidFill>
                  <a:latin typeface="Times New Roman" pitchFamily="18" charset="0"/>
                  <a:cs typeface="Times New Roman" pitchFamily="18" charset="0"/>
                </a:rPr>
                <a:t>от </a:t>
              </a:r>
              <a:r>
                <a:rPr lang="ru-RU" sz="2800" b="1" dirty="0" smtClean="0">
                  <a:solidFill>
                    <a:srgbClr val="FF0000"/>
                  </a:solidFill>
                  <a:latin typeface="Times New Roman" pitchFamily="18" charset="0"/>
                  <a:cs typeface="Times New Roman" pitchFamily="18" charset="0"/>
                </a:rPr>
                <a:t>50 000</a:t>
              </a:r>
              <a:r>
                <a:rPr lang="ru-RU" sz="2800" b="1" dirty="0" smtClean="0">
                  <a:solidFill>
                    <a:schemeClr val="accent6">
                      <a:lumMod val="50000"/>
                    </a:schemeClr>
                  </a:solidFill>
                  <a:latin typeface="Times New Roman" pitchFamily="18" charset="0"/>
                  <a:cs typeface="Times New Roman" pitchFamily="18" charset="0"/>
                </a:rPr>
                <a:t> до </a:t>
              </a:r>
              <a:r>
                <a:rPr lang="ru-RU" sz="2800" b="1" dirty="0" smtClean="0">
                  <a:solidFill>
                    <a:srgbClr val="FF0000"/>
                  </a:solidFill>
                  <a:latin typeface="Times New Roman" pitchFamily="18" charset="0"/>
                  <a:cs typeface="Times New Roman" pitchFamily="18" charset="0"/>
                </a:rPr>
                <a:t>100 000 </a:t>
              </a:r>
              <a:r>
                <a:rPr lang="ru-RU" sz="2800" b="1" dirty="0" smtClean="0">
                  <a:solidFill>
                    <a:schemeClr val="accent6">
                      <a:lumMod val="50000"/>
                    </a:schemeClr>
                  </a:solidFill>
                  <a:latin typeface="Times New Roman" pitchFamily="18" charset="0"/>
                  <a:cs typeface="Times New Roman" pitchFamily="18" charset="0"/>
                </a:rPr>
                <a:t>р.</a:t>
              </a:r>
            </a:p>
          </p:txBody>
        </p:sp>
      </p:grpSp>
      <p:pic>
        <p:nvPicPr>
          <p:cNvPr id="1026" name="Picture 2" descr="\\Srv-file\common\Ломов Алексей\Входящие\Лекции\Устав ОУ\Картинки\нарушение законодательства о труде 3.jpg"/>
          <p:cNvPicPr>
            <a:picLocks noGrp="1" noChangeAspect="1" noChangeArrowheads="1"/>
          </p:cNvPicPr>
          <p:nvPr>
            <p:ph idx="1"/>
          </p:nvPr>
        </p:nvPicPr>
        <p:blipFill>
          <a:blip r:embed="rId3"/>
          <a:srcRect/>
          <a:stretch>
            <a:fillRect/>
          </a:stretch>
        </p:blipFill>
        <p:spPr bwMode="auto">
          <a:xfrm>
            <a:off x="117695" y="1856731"/>
            <a:ext cx="5025575" cy="3955573"/>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Академические права и свободы </a:t>
            </a:r>
            <a:r>
              <a:rPr lang="ru-RU" sz="4000" b="1" dirty="0" err="1" smtClean="0">
                <a:solidFill>
                  <a:schemeClr val="bg1"/>
                </a:solidFill>
                <a:latin typeface="Times New Roman" pitchFamily="18" charset="0"/>
                <a:ea typeface="ＭＳ Ｐゴシック" charset="-128"/>
                <a:cs typeface="Times New Roman" pitchFamily="18" charset="0"/>
              </a:rPr>
              <a:t>педработников</a:t>
            </a:r>
            <a:r>
              <a:rPr lang="ru-RU" sz="4000" b="1" dirty="0" smtClean="0">
                <a:solidFill>
                  <a:schemeClr val="bg1"/>
                </a:solidFill>
                <a:effectLst>
                  <a:outerShdw blurRad="38100" dist="38100" dir="2700000" algn="tl">
                    <a:srgbClr val="C0C0C0"/>
                  </a:outerShdw>
                </a:effectLst>
                <a:latin typeface="Times New Roman" pitchFamily="18" charset="0"/>
                <a:ea typeface="ＭＳ Ｐゴシック" charset="-128"/>
                <a:cs typeface="Times New Roman" pitchFamily="18" charset="0"/>
              </a:rPr>
              <a:t> </a:t>
            </a:r>
            <a:r>
              <a:rPr lang="ru-RU" sz="2800" dirty="0" smtClean="0">
                <a:solidFill>
                  <a:schemeClr val="bg1"/>
                </a:solidFill>
                <a:latin typeface="Times New Roman" pitchFamily="18" charset="0"/>
                <a:ea typeface="ＭＳ Ｐゴシック" charset="-128"/>
                <a:cs typeface="Times New Roman" pitchFamily="18" charset="0"/>
              </a:rPr>
              <a:t>(ч.3 ст. 47 Закона)</a:t>
            </a:r>
            <a:r>
              <a:rPr lang="ru-RU" sz="4000" b="1" dirty="0" smtClean="0">
                <a:solidFill>
                  <a:schemeClr val="bg1"/>
                </a:solidFill>
                <a:latin typeface="Times New Roman" pitchFamily="18" charset="0"/>
                <a:ea typeface="ＭＳ Ｐゴシック" charset="-128"/>
                <a:cs typeface="Times New Roman" pitchFamily="18" charset="0"/>
              </a:rPr>
              <a:t>:</a:t>
            </a:r>
            <a:endParaRPr lang="en-US" sz="32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graphicFrame>
        <p:nvGraphicFramePr>
          <p:cNvPr id="9" name="Содержимое 7"/>
          <p:cNvGraphicFramePr>
            <a:graphicFrameLocks noGrp="1"/>
          </p:cNvGraphicFramePr>
          <p:nvPr>
            <p:ph idx="1"/>
          </p:nvPr>
        </p:nvGraphicFramePr>
        <p:xfrm>
          <a:off x="3458423" y="1423448"/>
          <a:ext cx="5506467" cy="52377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descr="\\Srv-file\common\Ломов Алексей\Входящие\Лекции\Краснодарский край\Картинки\обязанности 3.gif"/>
          <p:cNvPicPr>
            <a:picLocks noChangeAspect="1" noChangeArrowheads="1"/>
          </p:cNvPicPr>
          <p:nvPr/>
        </p:nvPicPr>
        <p:blipFill>
          <a:blip r:embed="rId8"/>
          <a:srcRect/>
          <a:stretch>
            <a:fillRect/>
          </a:stretch>
        </p:blipFill>
        <p:spPr bwMode="auto">
          <a:xfrm>
            <a:off x="144855" y="1941645"/>
            <a:ext cx="3260096" cy="3725824"/>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Академические права и свободы </a:t>
            </a:r>
            <a:r>
              <a:rPr lang="ru-RU" sz="4000" b="1" dirty="0" err="1" smtClean="0">
                <a:solidFill>
                  <a:schemeClr val="bg1"/>
                </a:solidFill>
                <a:latin typeface="Times New Roman" pitchFamily="18" charset="0"/>
                <a:ea typeface="ＭＳ Ｐゴシック" charset="-128"/>
                <a:cs typeface="Times New Roman" pitchFamily="18" charset="0"/>
              </a:rPr>
              <a:t>педработников</a:t>
            </a:r>
            <a:r>
              <a:rPr lang="ru-RU" sz="4000" b="1" dirty="0" smtClean="0">
                <a:solidFill>
                  <a:schemeClr val="bg1"/>
                </a:solidFill>
                <a:latin typeface="Times New Roman" pitchFamily="18" charset="0"/>
                <a:ea typeface="ＭＳ Ｐゴシック" charset="-128"/>
                <a:cs typeface="Times New Roman" pitchFamily="18" charset="0"/>
              </a:rPr>
              <a:t> </a:t>
            </a:r>
            <a:r>
              <a:rPr lang="ru-RU" sz="2800" dirty="0" smtClean="0">
                <a:solidFill>
                  <a:schemeClr val="bg1"/>
                </a:solidFill>
                <a:latin typeface="Times New Roman" pitchFamily="18" charset="0"/>
                <a:ea typeface="ＭＳ Ｐゴシック" charset="-128"/>
                <a:cs typeface="Times New Roman" pitchFamily="18" charset="0"/>
              </a:rPr>
              <a:t>(ч.3 ст. 47 Закона)</a:t>
            </a:r>
            <a:r>
              <a:rPr lang="ru-RU" sz="2800" b="1" dirty="0" smtClean="0">
                <a:solidFill>
                  <a:schemeClr val="bg1"/>
                </a:solidFill>
                <a:latin typeface="Times New Roman" pitchFamily="18" charset="0"/>
                <a:ea typeface="ＭＳ Ｐゴシック" charset="-128"/>
                <a:cs typeface="Times New Roman" pitchFamily="18" charset="0"/>
              </a:rPr>
              <a:t>:</a:t>
            </a:r>
            <a:endParaRPr lang="en-US" sz="28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graphicFrame>
        <p:nvGraphicFramePr>
          <p:cNvPr id="9" name="Содержимое 7"/>
          <p:cNvGraphicFramePr>
            <a:graphicFrameLocks noGrp="1"/>
          </p:cNvGraphicFramePr>
          <p:nvPr>
            <p:ph idx="1"/>
          </p:nvPr>
        </p:nvGraphicFramePr>
        <p:xfrm>
          <a:off x="141403" y="1423448"/>
          <a:ext cx="8823488" cy="52377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Прямоугольник 6"/>
          <p:cNvSpPr/>
          <p:nvPr/>
        </p:nvSpPr>
        <p:spPr>
          <a:xfrm>
            <a:off x="0" y="0"/>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4000" b="1" dirty="0" smtClean="0">
                <a:latin typeface="Times New Roman" pitchFamily="18" charset="0"/>
                <a:cs typeface="Times New Roman" pitchFamily="18" charset="0"/>
              </a:rPr>
              <a:t>ч. 4 ст. 47 Закона </a:t>
            </a:r>
            <a:endParaRPr lang="ru-RU" sz="4000" b="1" dirty="0">
              <a:latin typeface="Times New Roman" pitchFamily="18" charset="0"/>
              <a:cs typeface="Times New Roman" pitchFamily="18" charset="0"/>
            </a:endParaRPr>
          </a:p>
        </p:txBody>
      </p:sp>
      <p:sp>
        <p:nvSpPr>
          <p:cNvPr id="48132"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pic>
        <p:nvPicPr>
          <p:cNvPr id="2" name="Picture 2" descr="\\Srv-file\common\Ломов Алексей\Входящие\Лекции\Краснодарский край\Картинки\обязанности.jpg"/>
          <p:cNvPicPr>
            <a:picLocks noChangeAspect="1" noChangeArrowheads="1"/>
          </p:cNvPicPr>
          <p:nvPr/>
        </p:nvPicPr>
        <p:blipFill>
          <a:blip r:embed="rId3"/>
          <a:srcRect/>
          <a:stretch>
            <a:fillRect/>
          </a:stretch>
        </p:blipFill>
        <p:spPr bwMode="auto">
          <a:xfrm>
            <a:off x="1" y="1314405"/>
            <a:ext cx="3794997" cy="3957986"/>
          </a:xfrm>
          <a:prstGeom prst="rect">
            <a:avLst/>
          </a:prstGeom>
          <a:noFill/>
        </p:spPr>
      </p:pic>
      <p:sp>
        <p:nvSpPr>
          <p:cNvPr id="8" name="Прямоугольник 7"/>
          <p:cNvSpPr/>
          <p:nvPr/>
        </p:nvSpPr>
        <p:spPr>
          <a:xfrm>
            <a:off x="3291840" y="1270001"/>
            <a:ext cx="5852159" cy="4278094"/>
          </a:xfrm>
          <a:prstGeom prst="rect">
            <a:avLst/>
          </a:prstGeom>
        </p:spPr>
        <p:txBody>
          <a:bodyPr wrap="square">
            <a:spAutoFit/>
          </a:bodyPr>
          <a:lstStyle/>
          <a:p>
            <a:r>
              <a:rPr lang="ru-RU" sz="3400" b="1" dirty="0" smtClean="0">
                <a:latin typeface="Times New Roman" pitchFamily="18" charset="0"/>
                <a:cs typeface="Times New Roman" pitchFamily="18" charset="0"/>
              </a:rPr>
              <a:t>Академические права и свободы  педагогические работники должны </a:t>
            </a:r>
            <a:r>
              <a:rPr lang="ru-RU" sz="3400" b="1" dirty="0" err="1" smtClean="0">
                <a:latin typeface="Times New Roman" pitchFamily="18" charset="0"/>
                <a:cs typeface="Times New Roman" pitchFamily="18" charset="0"/>
              </a:rPr>
              <a:t>осущест-влять</a:t>
            </a:r>
            <a:r>
              <a:rPr lang="ru-RU" sz="3400" b="1" dirty="0" smtClean="0">
                <a:latin typeface="Times New Roman" pitchFamily="18" charset="0"/>
                <a:cs typeface="Times New Roman" pitchFamily="18" charset="0"/>
              </a:rPr>
              <a:t>, соблюдая права и свободы других участников образовательных </a:t>
            </a:r>
            <a:r>
              <a:rPr lang="ru-RU" sz="3400" b="1" dirty="0" err="1" smtClean="0">
                <a:latin typeface="Times New Roman" pitchFamily="18" charset="0"/>
                <a:cs typeface="Times New Roman" pitchFamily="18" charset="0"/>
              </a:rPr>
              <a:t>отноше-ний</a:t>
            </a:r>
            <a:r>
              <a:rPr lang="ru-RU" sz="3400" b="1" dirty="0" smtClean="0">
                <a:latin typeface="Times New Roman" pitchFamily="18" charset="0"/>
                <a:cs typeface="Times New Roman" pitchFamily="18" charset="0"/>
              </a:rPr>
              <a:t>, требования </a:t>
            </a:r>
            <a:r>
              <a:rPr lang="ru-RU" sz="3400" b="1" dirty="0" err="1" smtClean="0">
                <a:latin typeface="Times New Roman" pitchFamily="18" charset="0"/>
                <a:cs typeface="Times New Roman" pitchFamily="18" charset="0"/>
              </a:rPr>
              <a:t>законо-дательства</a:t>
            </a:r>
            <a:r>
              <a:rPr lang="ru-RU" sz="3400" b="1" dirty="0" smtClean="0">
                <a:latin typeface="Times New Roman" pitchFamily="18" charset="0"/>
                <a:cs typeface="Times New Roman" pitchFamily="18" charset="0"/>
              </a:rPr>
              <a:t> РФ, нормы</a:t>
            </a:r>
            <a:endParaRPr lang="ru-RU" sz="3400" dirty="0">
              <a:latin typeface="Times New Roman" pitchFamily="18" charset="0"/>
              <a:cs typeface="Times New Roman" pitchFamily="18" charset="0"/>
            </a:endParaRPr>
          </a:p>
        </p:txBody>
      </p:sp>
      <p:sp>
        <p:nvSpPr>
          <p:cNvPr id="9" name="Прямоугольник 8"/>
          <p:cNvSpPr/>
          <p:nvPr/>
        </p:nvSpPr>
        <p:spPr>
          <a:xfrm>
            <a:off x="117695" y="5408034"/>
            <a:ext cx="9026305" cy="1077218"/>
          </a:xfrm>
          <a:prstGeom prst="rect">
            <a:avLst/>
          </a:prstGeom>
        </p:spPr>
        <p:txBody>
          <a:bodyPr wrap="square">
            <a:spAutoFit/>
          </a:bodyPr>
          <a:lstStyle/>
          <a:p>
            <a:r>
              <a:rPr lang="ru-RU" sz="3200" b="1" dirty="0" smtClean="0">
                <a:latin typeface="Times New Roman" pitchFamily="18" charset="0"/>
                <a:cs typeface="Times New Roman" pitchFamily="18" charset="0"/>
              </a:rPr>
              <a:t>профессиональной этики</a:t>
            </a:r>
            <a:r>
              <a:rPr lang="en-US" sz="3200" b="1" dirty="0" smtClean="0">
                <a:latin typeface="Times New Roman" pitchFamily="18" charset="0"/>
                <a:cs typeface="Times New Roman" pitchFamily="18" charset="0"/>
              </a:rPr>
              <a:t> </a:t>
            </a:r>
            <a:r>
              <a:rPr lang="ru-RU" sz="3200" b="1" dirty="0" smtClean="0">
                <a:latin typeface="Times New Roman" pitchFamily="18" charset="0"/>
                <a:cs typeface="Times New Roman" pitchFamily="18" charset="0"/>
              </a:rPr>
              <a:t>педагогических работников, закрепленные в ЛНА ОО</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3600" b="1" dirty="0" smtClean="0">
                <a:solidFill>
                  <a:schemeClr val="bg1"/>
                </a:solidFill>
                <a:latin typeface="Times New Roman" pitchFamily="18" charset="0"/>
                <a:ea typeface="ＭＳ Ｐゴシック" charset="-128"/>
                <a:cs typeface="Times New Roman" pitchFamily="18" charset="0"/>
              </a:rPr>
              <a:t>Трудовые права и социальные гарантии </a:t>
            </a:r>
            <a:r>
              <a:rPr lang="ru-RU" sz="3600" b="1" dirty="0" err="1" smtClean="0">
                <a:solidFill>
                  <a:schemeClr val="bg1"/>
                </a:solidFill>
                <a:latin typeface="Times New Roman" pitchFamily="18" charset="0"/>
                <a:ea typeface="ＭＳ Ｐゴシック" charset="-128"/>
                <a:cs typeface="Times New Roman" pitchFamily="18" charset="0"/>
              </a:rPr>
              <a:t>педработников</a:t>
            </a:r>
            <a:r>
              <a:rPr lang="ru-RU" sz="4000" b="1" dirty="0" smtClean="0">
                <a:solidFill>
                  <a:schemeClr val="bg1"/>
                </a:solidFill>
                <a:latin typeface="Times New Roman" pitchFamily="18" charset="0"/>
                <a:ea typeface="ＭＳ Ｐゴシック" charset="-128"/>
                <a:cs typeface="Times New Roman" pitchFamily="18" charset="0"/>
              </a:rPr>
              <a:t> </a:t>
            </a:r>
            <a:r>
              <a:rPr lang="ru-RU" sz="2800" dirty="0" smtClean="0">
                <a:solidFill>
                  <a:schemeClr val="bg1"/>
                </a:solidFill>
                <a:latin typeface="Times New Roman" pitchFamily="18" charset="0"/>
                <a:ea typeface="ＭＳ Ｐゴシック" charset="-128"/>
                <a:cs typeface="Times New Roman" pitchFamily="18" charset="0"/>
              </a:rPr>
              <a:t>(ч.3 ст. 47 Закона)</a:t>
            </a:r>
            <a:r>
              <a:rPr lang="ru-RU" sz="4000" b="1" dirty="0" smtClean="0">
                <a:solidFill>
                  <a:schemeClr val="bg1"/>
                </a:solidFill>
                <a:latin typeface="Times New Roman" pitchFamily="18" charset="0"/>
                <a:ea typeface="ＭＳ Ｐゴシック" charset="-128"/>
                <a:cs typeface="Times New Roman" pitchFamily="18" charset="0"/>
              </a:rPr>
              <a:t>:</a:t>
            </a:r>
            <a:endParaRPr lang="en-US" sz="32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sp>
        <p:nvSpPr>
          <p:cNvPr id="14" name="Прямоугольник 13"/>
          <p:cNvSpPr/>
          <p:nvPr/>
        </p:nvSpPr>
        <p:spPr>
          <a:xfrm>
            <a:off x="25619" y="4837149"/>
            <a:ext cx="9101885" cy="1938992"/>
          </a:xfrm>
          <a:prstGeom prst="rect">
            <a:avLst/>
          </a:prstGeom>
        </p:spPr>
        <p:txBody>
          <a:bodyPr wrap="square">
            <a:spAutoFit/>
          </a:bodyPr>
          <a:lstStyle/>
          <a:p>
            <a:r>
              <a:rPr lang="ru-RU" sz="1200"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Приказ </a:t>
            </a:r>
            <a:r>
              <a:rPr lang="ru-RU" sz="2400" b="1" dirty="0" err="1" smtClean="0">
                <a:latin typeface="Times New Roman" pitchFamily="18" charset="0"/>
                <a:cs typeface="Times New Roman" pitchFamily="18" charset="0"/>
              </a:rPr>
              <a:t>Минобрнауки</a:t>
            </a:r>
            <a:r>
              <a:rPr lang="ru-RU" sz="2400" b="1" dirty="0" smtClean="0">
                <a:latin typeface="Times New Roman" pitchFamily="18" charset="0"/>
                <a:cs typeface="Times New Roman" pitchFamily="18" charset="0"/>
              </a:rPr>
              <a:t> России от 22 декабря 2014 г. № 1601</a:t>
            </a:r>
          </a:p>
          <a:p>
            <a:r>
              <a:rPr lang="ru-RU" sz="2400" dirty="0" smtClean="0">
                <a:latin typeface="Times New Roman" pitchFamily="18" charset="0"/>
                <a:cs typeface="Times New Roman" pitchFamily="18" charset="0"/>
              </a:rPr>
              <a:t>«О продолжительности рабочего времени (нормах часов педагогической работы за ставку заработной платы) педагогических работников и о порядке определения учебной нагрузки педагогических работников, оговариваемой в трудовом договоре»</a:t>
            </a:r>
          </a:p>
        </p:txBody>
      </p:sp>
      <p:pic>
        <p:nvPicPr>
          <p:cNvPr id="2053" name="Picture 5" descr="\\Srv-file\common\Ломов Алексей\Входящие\Лекции\ТЕМЫ\Картинки\рабочий день 3.png"/>
          <p:cNvPicPr>
            <a:picLocks noChangeAspect="1" noChangeArrowheads="1"/>
          </p:cNvPicPr>
          <p:nvPr/>
        </p:nvPicPr>
        <p:blipFill>
          <a:blip r:embed="rId3"/>
          <a:srcRect/>
          <a:stretch>
            <a:fillRect/>
          </a:stretch>
        </p:blipFill>
        <p:spPr bwMode="auto">
          <a:xfrm>
            <a:off x="2204118" y="1347342"/>
            <a:ext cx="6913296" cy="3224658"/>
          </a:xfrm>
          <a:prstGeom prst="rect">
            <a:avLst/>
          </a:prstGeom>
          <a:noFill/>
        </p:spPr>
      </p:pic>
      <p:sp>
        <p:nvSpPr>
          <p:cNvPr id="16" name="Прямоугольник 15"/>
          <p:cNvSpPr/>
          <p:nvPr/>
        </p:nvSpPr>
        <p:spPr>
          <a:xfrm>
            <a:off x="29965" y="1305642"/>
            <a:ext cx="4063064" cy="1569660"/>
          </a:xfrm>
          <a:prstGeom prst="rect">
            <a:avLst/>
          </a:prstGeom>
        </p:spPr>
        <p:txBody>
          <a:bodyPr wrap="square">
            <a:spAutoFit/>
          </a:bodyPr>
          <a:lstStyle/>
          <a:p>
            <a:r>
              <a:rPr lang="ru-RU" sz="2800" b="1" dirty="0" smtClean="0">
                <a:latin typeface="Times New Roman" pitchFamily="18" charset="0"/>
                <a:cs typeface="Times New Roman" pitchFamily="18" charset="0"/>
              </a:rPr>
              <a:t>Право на сокращенную продолжительность рабочего времени</a:t>
            </a:r>
            <a:endParaRPr lang="ru-RU" sz="1200" dirty="0" smtClean="0">
              <a:latin typeface="Times New Roman" pitchFamily="18" charset="0"/>
              <a:cs typeface="Times New Roman" pitchFamily="18" charset="0"/>
            </a:endParaRPr>
          </a:p>
          <a:p>
            <a:endParaRPr lang="ru-RU" sz="12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4000" b="1" dirty="0" smtClean="0">
                <a:latin typeface="Times New Roman" pitchFamily="18" charset="0"/>
                <a:cs typeface="Times New Roman" pitchFamily="18" charset="0"/>
              </a:rPr>
              <a:t>Рабочее время педагогических работников включает </a:t>
            </a:r>
            <a:r>
              <a:rPr lang="ru-RU" sz="3200" dirty="0" smtClean="0">
                <a:latin typeface="Times New Roman" pitchFamily="18" charset="0"/>
                <a:cs typeface="Times New Roman" pitchFamily="18" charset="0"/>
              </a:rPr>
              <a:t>(ч. 6 ст. 47 Закона)</a:t>
            </a:r>
            <a:r>
              <a:rPr lang="ru-RU" sz="3200" b="1" dirty="0" smtClean="0"/>
              <a:t>:</a:t>
            </a:r>
            <a:endParaRPr lang="ru-RU" sz="3200" b="1" dirty="0"/>
          </a:p>
        </p:txBody>
      </p:sp>
      <p:sp>
        <p:nvSpPr>
          <p:cNvPr id="6" name="Title 1"/>
          <p:cNvSpPr txBox="1">
            <a:spLocks/>
          </p:cNvSpPr>
          <p:nvPr/>
        </p:nvSpPr>
        <p:spPr bwMode="auto">
          <a:xfrm>
            <a:off x="0" y="266700"/>
            <a:ext cx="9143999" cy="774700"/>
          </a:xfrm>
          <a:prstGeom prst="rect">
            <a:avLst/>
          </a:prstGeom>
          <a:noFill/>
          <a:ln w="9525">
            <a:noFill/>
            <a:miter lim="800000"/>
            <a:headEnd/>
            <a:tailEnd/>
          </a:ln>
        </p:spPr>
        <p:txBody>
          <a:bodyPr anchor="ctr"/>
          <a:lstStyle/>
          <a:p>
            <a:pPr algn="ctr">
              <a:defRPr/>
            </a:pPr>
            <a:endParaRPr lang="en-US" sz="4000" b="1" dirty="0">
              <a:solidFill>
                <a:schemeClr val="bg1"/>
              </a:solidFill>
              <a:effectLst>
                <a:outerShdw blurRad="38100" dist="38100" dir="2700000" algn="tl">
                  <a:srgbClr val="C0C0C0"/>
                </a:outerShdw>
              </a:effectLst>
              <a:latin typeface="Arial" pitchFamily="34" charset="0"/>
              <a:ea typeface="ＭＳ Ｐゴシック" charset="-128"/>
              <a:cs typeface="Arial" pitchFamily="34"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grpSp>
        <p:nvGrpSpPr>
          <p:cNvPr id="2" name="Группа 11"/>
          <p:cNvGrpSpPr/>
          <p:nvPr/>
        </p:nvGrpSpPr>
        <p:grpSpPr>
          <a:xfrm>
            <a:off x="4185398" y="1457392"/>
            <a:ext cx="4827399" cy="4029008"/>
            <a:chOff x="3041039" y="802052"/>
            <a:chExt cx="5287023" cy="3850064"/>
          </a:xfrm>
        </p:grpSpPr>
        <p:sp>
          <p:nvSpPr>
            <p:cNvPr id="13" name="Скругленный прямоугольник 12"/>
            <p:cNvSpPr/>
            <p:nvPr/>
          </p:nvSpPr>
          <p:spPr>
            <a:xfrm>
              <a:off x="3041039" y="802052"/>
              <a:ext cx="5287023" cy="3850064"/>
            </a:xfrm>
            <a:prstGeom prst="roundRect">
              <a:avLst>
                <a:gd name="adj" fmla="val 10000"/>
              </a:avLst>
            </a:prstGeom>
            <a:solidFill>
              <a:schemeClr val="bg1">
                <a:lumMod val="8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Скругленный прямоугольник 4"/>
            <p:cNvSpPr/>
            <p:nvPr/>
          </p:nvSpPr>
          <p:spPr>
            <a:xfrm>
              <a:off x="3168673" y="948189"/>
              <a:ext cx="5043416" cy="3587951"/>
            </a:xfrm>
            <a:prstGeom prst="rect">
              <a:avLst/>
            </a:prstGeom>
            <a:solidFill>
              <a:schemeClr val="bg1">
                <a:lumMod val="85000"/>
              </a:schemeClr>
            </a:solidFill>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pPr lvl="0">
                <a:lnSpc>
                  <a:spcPct val="90000"/>
                </a:lnSpc>
              </a:pPr>
              <a:r>
                <a:rPr lang="ru-RU" sz="2400" b="1" dirty="0" smtClean="0">
                  <a:solidFill>
                    <a:schemeClr val="tx1"/>
                  </a:solidFill>
                  <a:latin typeface="Times New Roman" pitchFamily="18" charset="0"/>
                  <a:cs typeface="Times New Roman" pitchFamily="18" charset="0"/>
                </a:rPr>
                <a:t>• учебную и воспитательную работу;</a:t>
              </a:r>
            </a:p>
            <a:p>
              <a:r>
                <a:rPr lang="ru-RU" sz="2400" b="1" dirty="0" smtClean="0">
                  <a:solidFill>
                    <a:schemeClr val="tx1"/>
                  </a:solidFill>
                  <a:latin typeface="Times New Roman" pitchFamily="18" charset="0"/>
                  <a:cs typeface="Times New Roman" pitchFamily="18" charset="0"/>
                </a:rPr>
                <a:t>• индивидуальную работу с учащимися;</a:t>
              </a:r>
            </a:p>
            <a:p>
              <a:r>
                <a:rPr lang="ru-RU" sz="2400" b="1" dirty="0" smtClean="0">
                  <a:solidFill>
                    <a:schemeClr val="tx1"/>
                  </a:solidFill>
                  <a:latin typeface="Times New Roman" pitchFamily="18" charset="0"/>
                  <a:cs typeface="Times New Roman" pitchFamily="18" charset="0"/>
                </a:rPr>
                <a:t>• методическую, подготовитель</a:t>
              </a:r>
              <a:r>
                <a:rPr lang="en-US" sz="2400" b="1" dirty="0" smtClean="0">
                  <a:solidFill>
                    <a:schemeClr val="tx1"/>
                  </a:solidFill>
                  <a:latin typeface="Times New Roman" pitchFamily="18" charset="0"/>
                  <a:cs typeface="Times New Roman" pitchFamily="18" charset="0"/>
                </a:rPr>
                <a:t>-</a:t>
              </a:r>
              <a:r>
                <a:rPr lang="ru-RU" sz="2400" b="1" dirty="0" err="1" smtClean="0">
                  <a:solidFill>
                    <a:schemeClr val="tx1"/>
                  </a:solidFill>
                  <a:latin typeface="Times New Roman" pitchFamily="18" charset="0"/>
                  <a:cs typeface="Times New Roman" pitchFamily="18" charset="0"/>
                </a:rPr>
                <a:t>ную</a:t>
              </a:r>
              <a:r>
                <a:rPr lang="ru-RU" sz="2400" b="1" dirty="0" smtClean="0">
                  <a:solidFill>
                    <a:schemeClr val="tx1"/>
                  </a:solidFill>
                  <a:latin typeface="Times New Roman" pitchFamily="18" charset="0"/>
                  <a:cs typeface="Times New Roman" pitchFamily="18" charset="0"/>
                </a:rPr>
                <a:t>, организационную, диагностическую работу, работу по ведению мониторинга и иную работу, предусмотренную должностными обязанностями</a:t>
              </a:r>
            </a:p>
          </p:txBody>
        </p:sp>
      </p:grpSp>
      <p:pic>
        <p:nvPicPr>
          <p:cNvPr id="10" name="Picture 2" descr="\\Srv-file\common\Ломов Алексей\Входящие\Лекции\Краснодарский край\Картинки\рабочее время 4.jpg"/>
          <p:cNvPicPr>
            <a:picLocks noGrp="1" noChangeAspect="1" noChangeArrowheads="1"/>
          </p:cNvPicPr>
          <p:nvPr>
            <p:ph idx="1"/>
          </p:nvPr>
        </p:nvPicPr>
        <p:blipFill>
          <a:blip r:embed="rId3"/>
          <a:srcRect/>
          <a:stretch>
            <a:fillRect/>
          </a:stretch>
        </p:blipFill>
        <p:spPr bwMode="auto">
          <a:xfrm>
            <a:off x="47360" y="1500651"/>
            <a:ext cx="3985749" cy="3985749"/>
          </a:xfrm>
          <a:prstGeom prst="rect">
            <a:avLst/>
          </a:prstGeom>
          <a:noFill/>
        </p:spPr>
      </p:pic>
      <p:sp>
        <p:nvSpPr>
          <p:cNvPr id="12" name="Прямоугольник 11"/>
          <p:cNvSpPr/>
          <p:nvPr/>
        </p:nvSpPr>
        <p:spPr>
          <a:xfrm>
            <a:off x="36212" y="5712727"/>
            <a:ext cx="9049011" cy="938719"/>
          </a:xfrm>
          <a:prstGeom prst="rect">
            <a:avLst/>
          </a:prstGeom>
        </p:spPr>
        <p:txBody>
          <a:bodyPr wrap="square">
            <a:spAutoFit/>
          </a:bodyPr>
          <a:lstStyle/>
          <a:p>
            <a:r>
              <a:rPr lang="ru-RU" sz="2700" b="1" dirty="0" smtClean="0">
                <a:solidFill>
                  <a:srgbClr val="0000CC"/>
                </a:solidFill>
                <a:latin typeface="Times New Roman" pitchFamily="18" charset="0"/>
                <a:cs typeface="Times New Roman" pitchFamily="18" charset="0"/>
              </a:rPr>
              <a:t>Соотношение учебной и другой педагогической работы </a:t>
            </a:r>
            <a:r>
              <a:rPr lang="ru-RU" sz="2800" b="1" dirty="0" smtClean="0">
                <a:solidFill>
                  <a:srgbClr val="0000CC"/>
                </a:solidFill>
                <a:latin typeface="Times New Roman" pitchFamily="18" charset="0"/>
                <a:cs typeface="Times New Roman" pitchFamily="18" charset="0"/>
              </a:rPr>
              <a:t>в пределах рабочей недели определяется ЛНА  ОО</a:t>
            </a:r>
            <a:r>
              <a:rPr lang="en-US" sz="2800" b="1" dirty="0" smtClean="0">
                <a:solidFill>
                  <a:srgbClr val="0000CC"/>
                </a:solidFill>
                <a:latin typeface="Times New Roman" pitchFamily="18" charset="0"/>
                <a:cs typeface="Times New Roman" pitchFamily="18" charset="0"/>
              </a:rPr>
              <a:t> !</a:t>
            </a:r>
            <a:endParaRPr lang="ru-RU" sz="2800" b="1" dirty="0" smtClean="0">
              <a:solidFill>
                <a:srgbClr val="0000CC"/>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45739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2400" b="1" dirty="0" smtClean="0">
                <a:latin typeface="Times New Roman" pitchFamily="18" charset="0"/>
                <a:cs typeface="Times New Roman" pitchFamily="18" charset="0"/>
              </a:rPr>
              <a:t>ОБ УТВЕРЖДЕНИИ ОСОБЕННОСТЕЙ РЕЖИМА РАБОЧЕГО ВРЕМЕНИ И ВРЕМЕНИ ОТДЫХА ПЕДАГОГИЧЕСКИХ И ИНЫХ РАБОТНИКОВ ОООД</a:t>
            </a:r>
          </a:p>
          <a:p>
            <a:pPr algn="ctr"/>
            <a:r>
              <a:rPr lang="ru-RU" dirty="0" smtClean="0">
                <a:latin typeface="Times New Roman" pitchFamily="18" charset="0"/>
                <a:cs typeface="Times New Roman" pitchFamily="18" charset="0"/>
              </a:rPr>
              <a:t>(Приказ </a:t>
            </a:r>
            <a:r>
              <a:rPr lang="ru-RU" dirty="0" err="1" smtClean="0">
                <a:latin typeface="Times New Roman" pitchFamily="18" charset="0"/>
                <a:cs typeface="Times New Roman" pitchFamily="18" charset="0"/>
              </a:rPr>
              <a:t>Минобрнауки</a:t>
            </a:r>
            <a:r>
              <a:rPr lang="ru-RU" dirty="0" smtClean="0">
                <a:latin typeface="Times New Roman" pitchFamily="18" charset="0"/>
                <a:cs typeface="Times New Roman" pitchFamily="18" charset="0"/>
              </a:rPr>
              <a:t> России от 11.05.2016  № 536)</a:t>
            </a:r>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
        <p:nvSpPr>
          <p:cNvPr id="6" name="Title 1"/>
          <p:cNvSpPr txBox="1">
            <a:spLocks/>
          </p:cNvSpPr>
          <p:nvPr/>
        </p:nvSpPr>
        <p:spPr bwMode="auto">
          <a:xfrm>
            <a:off x="0" y="266700"/>
            <a:ext cx="9143999" cy="774700"/>
          </a:xfrm>
          <a:prstGeom prst="rect">
            <a:avLst/>
          </a:prstGeom>
          <a:noFill/>
          <a:ln w="9525">
            <a:noFill/>
            <a:miter lim="800000"/>
            <a:headEnd/>
            <a:tailEnd/>
          </a:ln>
        </p:spPr>
        <p:txBody>
          <a:bodyPr anchor="ctr"/>
          <a:lstStyle/>
          <a:p>
            <a:pPr algn="ctr">
              <a:defRPr/>
            </a:pPr>
            <a:endParaRPr lang="en-US" sz="4000" b="1" dirty="0">
              <a:solidFill>
                <a:schemeClr val="bg1"/>
              </a:solidFill>
              <a:effectLst>
                <a:outerShdw blurRad="38100" dist="38100" dir="2700000" algn="tl">
                  <a:srgbClr val="C0C0C0"/>
                </a:outerShdw>
              </a:effectLst>
              <a:latin typeface="Arial" pitchFamily="34" charset="0"/>
              <a:ea typeface="ＭＳ Ｐゴシック" charset="-128"/>
              <a:cs typeface="Arial" pitchFamily="34"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grpSp>
        <p:nvGrpSpPr>
          <p:cNvPr id="2" name="Группа 11"/>
          <p:cNvGrpSpPr/>
          <p:nvPr/>
        </p:nvGrpSpPr>
        <p:grpSpPr>
          <a:xfrm>
            <a:off x="4063646" y="1505608"/>
            <a:ext cx="5021577" cy="5334974"/>
            <a:chOff x="2907695" y="802052"/>
            <a:chExt cx="5499689" cy="4038020"/>
          </a:xfrm>
        </p:grpSpPr>
        <p:sp>
          <p:nvSpPr>
            <p:cNvPr id="13" name="Скругленный прямоугольник 12"/>
            <p:cNvSpPr/>
            <p:nvPr/>
          </p:nvSpPr>
          <p:spPr>
            <a:xfrm>
              <a:off x="2907695" y="802052"/>
              <a:ext cx="5499689" cy="4038020"/>
            </a:xfrm>
            <a:prstGeom prst="roundRect">
              <a:avLst>
                <a:gd name="adj" fmla="val 10000"/>
              </a:avLst>
            </a:prstGeom>
            <a:solidFill>
              <a:schemeClr val="bg1">
                <a:lumMod val="8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Скругленный прямоугольник 4"/>
            <p:cNvSpPr/>
            <p:nvPr/>
          </p:nvSpPr>
          <p:spPr>
            <a:xfrm>
              <a:off x="3063866" y="981148"/>
              <a:ext cx="5286265" cy="3587951"/>
            </a:xfrm>
            <a:prstGeom prst="rect">
              <a:avLst/>
            </a:prstGeom>
            <a:solidFill>
              <a:schemeClr val="bg1">
                <a:lumMod val="85000"/>
              </a:schemeClr>
            </a:solidFill>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r>
                <a:rPr lang="ru-RU" sz="2400" b="1" dirty="0" smtClean="0">
                  <a:solidFill>
                    <a:schemeClr val="tx1"/>
                  </a:solidFill>
                  <a:latin typeface="Times New Roman" pitchFamily="18" charset="0"/>
                  <a:cs typeface="Times New Roman" pitchFamily="18" charset="0"/>
                </a:rPr>
                <a:t>Нормируемая часть </a:t>
              </a:r>
              <a:r>
                <a:rPr lang="ru-RU" sz="2400" b="1" dirty="0" err="1" smtClean="0">
                  <a:solidFill>
                    <a:schemeClr val="tx1"/>
                  </a:solidFill>
                  <a:latin typeface="Times New Roman" pitchFamily="18" charset="0"/>
                  <a:cs typeface="Times New Roman" pitchFamily="18" charset="0"/>
                </a:rPr>
                <a:t>педагогичес</a:t>
              </a:r>
              <a:r>
                <a:rPr lang="en-US" sz="2400" b="1" dirty="0" smtClean="0">
                  <a:solidFill>
                    <a:schemeClr val="tx1"/>
                  </a:solidFill>
                  <a:latin typeface="Times New Roman" pitchFamily="18" charset="0"/>
                  <a:cs typeface="Times New Roman" pitchFamily="18" charset="0"/>
                </a:rPr>
                <a:t>-</a:t>
              </a:r>
              <a:r>
                <a:rPr lang="ru-RU" sz="2400" b="1" dirty="0" smtClean="0">
                  <a:solidFill>
                    <a:schemeClr val="tx1"/>
                  </a:solidFill>
                  <a:latin typeface="Times New Roman" pitchFamily="18" charset="0"/>
                  <a:cs typeface="Times New Roman" pitchFamily="18" charset="0"/>
                </a:rPr>
                <a:t>кой работы работников, ведущих преподавательскую работу, определяется в астрономических часах и включает проводимые учебные (тренировочные) занятия независимо от их продолжительности и короткие перерывы (перемены) между каждым занятием, установленные для обучающихся, в том числе «динамическую паузу» (большую перемену) для учащихся 1 класса</a:t>
              </a:r>
            </a:p>
          </p:txBody>
        </p:sp>
      </p:grpSp>
      <p:pic>
        <p:nvPicPr>
          <p:cNvPr id="1026" name="Picture 2" descr="\\Srv-file\common\Ломов Алексей\Входящие\Лекции\Устав ОУ\Картинки\ненормированный рабочий день 2.jpg"/>
          <p:cNvPicPr>
            <a:picLocks noGrp="1" noChangeAspect="1" noChangeArrowheads="1"/>
          </p:cNvPicPr>
          <p:nvPr>
            <p:ph idx="1"/>
          </p:nvPr>
        </p:nvPicPr>
        <p:blipFill>
          <a:blip r:embed="rId3"/>
          <a:srcRect/>
          <a:stretch>
            <a:fillRect/>
          </a:stretch>
        </p:blipFill>
        <p:spPr bwMode="auto">
          <a:xfrm>
            <a:off x="2103" y="1973630"/>
            <a:ext cx="4061543" cy="4061543"/>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45739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2400" b="1" dirty="0" smtClean="0">
                <a:latin typeface="Times New Roman" pitchFamily="18" charset="0"/>
                <a:cs typeface="Times New Roman" pitchFamily="18" charset="0"/>
              </a:rPr>
              <a:t>ОБ УТВЕРЖДЕНИИ ОСОБЕННОСТЕЙ РЕЖИМА РАБОЧЕГО ВРЕМЕНИ И ВРЕМЕНИ ОТДЫХА ПЕДАГОГИЧЕСКИХ И ИНЫХ РАБОТНИКОВ ОООД</a:t>
            </a:r>
          </a:p>
          <a:p>
            <a:pPr algn="ctr"/>
            <a:r>
              <a:rPr lang="ru-RU" dirty="0" smtClean="0">
                <a:latin typeface="Times New Roman" pitchFamily="18" charset="0"/>
                <a:cs typeface="Times New Roman" pitchFamily="18" charset="0"/>
              </a:rPr>
              <a:t>(Приказ </a:t>
            </a:r>
            <a:r>
              <a:rPr lang="ru-RU" dirty="0" err="1" smtClean="0">
                <a:latin typeface="Times New Roman" pitchFamily="18" charset="0"/>
                <a:cs typeface="Times New Roman" pitchFamily="18" charset="0"/>
              </a:rPr>
              <a:t>Минобрнауки</a:t>
            </a:r>
            <a:r>
              <a:rPr lang="ru-RU" dirty="0" smtClean="0">
                <a:latin typeface="Times New Roman" pitchFamily="18" charset="0"/>
                <a:cs typeface="Times New Roman" pitchFamily="18" charset="0"/>
              </a:rPr>
              <a:t> России от 11.05.2016 № 536)</a:t>
            </a:r>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
        <p:nvSpPr>
          <p:cNvPr id="6" name="Title 1"/>
          <p:cNvSpPr txBox="1">
            <a:spLocks/>
          </p:cNvSpPr>
          <p:nvPr/>
        </p:nvSpPr>
        <p:spPr bwMode="auto">
          <a:xfrm>
            <a:off x="0" y="266700"/>
            <a:ext cx="9143999" cy="774700"/>
          </a:xfrm>
          <a:prstGeom prst="rect">
            <a:avLst/>
          </a:prstGeom>
          <a:noFill/>
          <a:ln w="9525">
            <a:noFill/>
            <a:miter lim="800000"/>
            <a:headEnd/>
            <a:tailEnd/>
          </a:ln>
        </p:spPr>
        <p:txBody>
          <a:bodyPr anchor="ctr"/>
          <a:lstStyle/>
          <a:p>
            <a:pPr algn="ctr">
              <a:defRPr/>
            </a:pPr>
            <a:endParaRPr lang="en-US" sz="4000" b="1" dirty="0">
              <a:solidFill>
                <a:schemeClr val="bg1"/>
              </a:solidFill>
              <a:effectLst>
                <a:outerShdw blurRad="38100" dist="38100" dir="2700000" algn="tl">
                  <a:srgbClr val="C0C0C0"/>
                </a:outerShdw>
              </a:effectLst>
              <a:latin typeface="Arial" pitchFamily="34" charset="0"/>
              <a:ea typeface="ＭＳ Ｐゴシック" charset="-128"/>
              <a:cs typeface="Arial" pitchFamily="34"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sp>
        <p:nvSpPr>
          <p:cNvPr id="11" name="Прямоугольник 10"/>
          <p:cNvSpPr/>
          <p:nvPr/>
        </p:nvSpPr>
        <p:spPr>
          <a:xfrm>
            <a:off x="26128" y="1489161"/>
            <a:ext cx="9024056" cy="830997"/>
          </a:xfrm>
          <a:prstGeom prst="rect">
            <a:avLst/>
          </a:prstGeom>
        </p:spPr>
        <p:txBody>
          <a:bodyPr wrap="square">
            <a:spAutoFit/>
          </a:bodyPr>
          <a:lstStyle/>
          <a:p>
            <a:pPr algn="ctr"/>
            <a:r>
              <a:rPr lang="ru-RU" sz="2400" b="1" dirty="0" smtClean="0">
                <a:solidFill>
                  <a:srgbClr val="000000"/>
                </a:solidFill>
                <a:latin typeface="Times New Roman" pitchFamily="18" charset="0"/>
                <a:cs typeface="Times New Roman" pitchFamily="18" charset="0"/>
              </a:rPr>
              <a:t>Выполнение учебной (преподавательской) нагрузки регулируется</a:t>
            </a:r>
          </a:p>
        </p:txBody>
      </p:sp>
      <p:pic>
        <p:nvPicPr>
          <p:cNvPr id="12" name="Picture 4" descr="&amp;Kcy;&amp;acy;&amp;rcy;&amp;tcy;&amp;icy;&amp;ncy;&amp;kcy;&amp;icy; &amp;pcy;&amp;ocy; &amp;zcy;&amp;acy;&amp;pcy;&amp;rcy;&amp;ocy;&amp;scy;&amp;ucy; &amp;rcy;&amp;acy;&amp;scy;&amp;pcy;&amp;icy;&amp;scy;&amp;acy;&amp;ncy;&amp;icy;&amp;iecy; &amp;ucy;&amp;rcy;&amp;ocy;&amp;kcy;&amp;ocy;&amp;vcy;"/>
          <p:cNvPicPr>
            <a:picLocks noChangeAspect="1" noChangeArrowheads="1"/>
          </p:cNvPicPr>
          <p:nvPr/>
        </p:nvPicPr>
        <p:blipFill>
          <a:blip r:embed="rId3" cstate="print"/>
          <a:srcRect/>
          <a:stretch>
            <a:fillRect/>
          </a:stretch>
        </p:blipFill>
        <p:spPr bwMode="auto">
          <a:xfrm>
            <a:off x="1341054" y="2321732"/>
            <a:ext cx="6341816" cy="4457508"/>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45739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2400" b="1" dirty="0" smtClean="0">
                <a:latin typeface="Times New Roman" pitchFamily="18" charset="0"/>
                <a:cs typeface="Times New Roman" pitchFamily="18" charset="0"/>
              </a:rPr>
              <a:t>ОБ УТВЕРЖДЕНИИ ОСОБЕННОСТЕЙ РЕЖИМА РАБОЧЕГО ВРЕМЕНИ И ВРЕМЕНИ ОТДЫХА ПЕДАГОГИЧЕСКИХ И ИНЫХ РАБОТНИКОВ ОООД</a:t>
            </a:r>
          </a:p>
          <a:p>
            <a:pPr algn="ctr"/>
            <a:r>
              <a:rPr lang="ru-RU" dirty="0" smtClean="0">
                <a:latin typeface="Times New Roman" pitchFamily="18" charset="0"/>
                <a:cs typeface="Times New Roman" pitchFamily="18" charset="0"/>
              </a:rPr>
              <a:t>(Приказ </a:t>
            </a:r>
            <a:r>
              <a:rPr lang="ru-RU" dirty="0" err="1" smtClean="0">
                <a:latin typeface="Times New Roman" pitchFamily="18" charset="0"/>
                <a:cs typeface="Times New Roman" pitchFamily="18" charset="0"/>
              </a:rPr>
              <a:t>Минобрнауки</a:t>
            </a:r>
            <a:r>
              <a:rPr lang="ru-RU" dirty="0" smtClean="0">
                <a:latin typeface="Times New Roman" pitchFamily="18" charset="0"/>
                <a:cs typeface="Times New Roman" pitchFamily="18" charset="0"/>
              </a:rPr>
              <a:t> России от 11.05.2016 № 536)</a:t>
            </a:r>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
        <p:nvSpPr>
          <p:cNvPr id="6" name="Title 1"/>
          <p:cNvSpPr txBox="1">
            <a:spLocks/>
          </p:cNvSpPr>
          <p:nvPr/>
        </p:nvSpPr>
        <p:spPr bwMode="auto">
          <a:xfrm>
            <a:off x="0" y="266700"/>
            <a:ext cx="9143999" cy="774700"/>
          </a:xfrm>
          <a:prstGeom prst="rect">
            <a:avLst/>
          </a:prstGeom>
          <a:noFill/>
          <a:ln w="9525">
            <a:noFill/>
            <a:miter lim="800000"/>
            <a:headEnd/>
            <a:tailEnd/>
          </a:ln>
        </p:spPr>
        <p:txBody>
          <a:bodyPr anchor="ctr"/>
          <a:lstStyle/>
          <a:p>
            <a:pPr algn="ctr">
              <a:defRPr/>
            </a:pPr>
            <a:endParaRPr lang="en-US" sz="4000" b="1" dirty="0">
              <a:solidFill>
                <a:schemeClr val="bg1"/>
              </a:solidFill>
              <a:effectLst>
                <a:outerShdw blurRad="38100" dist="38100" dir="2700000" algn="tl">
                  <a:srgbClr val="C0C0C0"/>
                </a:outerShdw>
              </a:effectLst>
              <a:latin typeface="Arial" pitchFamily="34" charset="0"/>
              <a:ea typeface="ＭＳ Ｐゴシック" charset="-128"/>
              <a:cs typeface="Arial" pitchFamily="34"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pic>
        <p:nvPicPr>
          <p:cNvPr id="57346" name="Picture 2" descr="\\Srv-file\common\Ломов Алексей\Входящие\Лекции\ТЕМЫ\Картинки\ненормируемая работа.jpg"/>
          <p:cNvPicPr>
            <a:picLocks noGrp="1" noChangeAspect="1" noChangeArrowheads="1"/>
          </p:cNvPicPr>
          <p:nvPr>
            <p:ph idx="1"/>
          </p:nvPr>
        </p:nvPicPr>
        <p:blipFill>
          <a:blip r:embed="rId3"/>
          <a:srcRect/>
          <a:stretch>
            <a:fillRect/>
          </a:stretch>
        </p:blipFill>
        <p:spPr bwMode="auto">
          <a:xfrm>
            <a:off x="10522" y="1531296"/>
            <a:ext cx="5789387" cy="4430179"/>
          </a:xfrm>
          <a:prstGeom prst="rect">
            <a:avLst/>
          </a:prstGeom>
          <a:noFill/>
        </p:spPr>
      </p:pic>
      <p:sp>
        <p:nvSpPr>
          <p:cNvPr id="57347" name="Rectangle 3"/>
          <p:cNvSpPr>
            <a:spLocks noChangeArrowheads="1"/>
          </p:cNvSpPr>
          <p:nvPr/>
        </p:nvSpPr>
        <p:spPr bwMode="auto">
          <a:xfrm>
            <a:off x="1297577" y="1474826"/>
            <a:ext cx="7846423"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defTabSz="914400"/>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 другой части педагогической работы работников, ведущих преподавательскую работу, требующей</a:t>
            </a:r>
          </a:p>
          <a:p>
            <a:pPr algn="r" defTabSz="914400"/>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затрат рабочего времени, которое не конкретизировано по количеству часов</a:t>
            </a:r>
            <a:r>
              <a:rPr lang="ru-RU" sz="2400" b="1" dirty="0" smtClean="0">
                <a:solidFill>
                  <a:srgbClr val="000000"/>
                </a:solidFill>
                <a:latin typeface="Times New Roman" pitchFamily="18" charset="0"/>
                <a:ea typeface="Times New Roman" pitchFamily="18" charset="0"/>
                <a:cs typeface="Times New Roman" pitchFamily="18" charset="0"/>
              </a:rPr>
              <a:t>,</a:t>
            </a:r>
          </a:p>
          <a:p>
            <a:pPr algn="r" defTabSz="914400"/>
            <a:r>
              <a:rPr lang="ru-RU" sz="2400" b="1" dirty="0" smtClean="0">
                <a:solidFill>
                  <a:srgbClr val="000000"/>
                </a:solidFill>
                <a:latin typeface="Times New Roman" pitchFamily="18" charset="0"/>
                <a:ea typeface="Times New Roman" pitchFamily="18" charset="0"/>
                <a:cs typeface="Times New Roman" pitchFamily="18" charset="0"/>
              </a:rPr>
              <a:t>относится выполнение видов</a:t>
            </a:r>
          </a:p>
          <a:p>
            <a:pPr algn="r" defTabSz="914400"/>
            <a:r>
              <a:rPr lang="ru-RU" sz="2400" b="1" dirty="0" smtClean="0">
                <a:solidFill>
                  <a:srgbClr val="000000"/>
                </a:solidFill>
                <a:latin typeface="Times New Roman" pitchFamily="18" charset="0"/>
                <a:ea typeface="Times New Roman" pitchFamily="18" charset="0"/>
                <a:cs typeface="Times New Roman" pitchFamily="18" charset="0"/>
              </a:rPr>
              <a:t>работы,  предусмотренной</a:t>
            </a:r>
          </a:p>
          <a:p>
            <a:pPr algn="r" defTabSz="914400"/>
            <a:r>
              <a:rPr lang="ru-RU" sz="2400" b="1" dirty="0" smtClean="0">
                <a:solidFill>
                  <a:srgbClr val="000000"/>
                </a:solidFill>
                <a:latin typeface="Times New Roman" pitchFamily="18" charset="0"/>
                <a:ea typeface="Times New Roman" pitchFamily="18" charset="0"/>
                <a:cs typeface="Times New Roman" pitchFamily="18" charset="0"/>
              </a:rPr>
              <a:t> квалификационными</a:t>
            </a:r>
          </a:p>
          <a:p>
            <a:pPr algn="r" defTabSz="914400"/>
            <a:r>
              <a:rPr lang="ru-RU" sz="2400" b="1" dirty="0" smtClean="0">
                <a:solidFill>
                  <a:srgbClr val="000000"/>
                </a:solidFill>
                <a:latin typeface="Times New Roman" pitchFamily="18" charset="0"/>
                <a:ea typeface="Times New Roman" pitchFamily="18" charset="0"/>
                <a:cs typeface="Times New Roman" pitchFamily="18" charset="0"/>
              </a:rPr>
              <a:t> характеристиками</a:t>
            </a:r>
          </a:p>
          <a:p>
            <a:pPr algn="r" defTabSz="914400"/>
            <a:r>
              <a:rPr lang="ru-RU" sz="2400" b="1" dirty="0" smtClean="0">
                <a:solidFill>
                  <a:srgbClr val="000000"/>
                </a:solidFill>
                <a:latin typeface="Times New Roman" pitchFamily="18" charset="0"/>
                <a:ea typeface="Times New Roman" pitchFamily="18" charset="0"/>
                <a:cs typeface="Times New Roman" pitchFamily="18" charset="0"/>
              </a:rPr>
              <a:t>по занимаемой должности.</a:t>
            </a:r>
          </a:p>
        </p:txBody>
      </p:sp>
      <p:sp>
        <p:nvSpPr>
          <p:cNvPr id="21" name="Rectangle 3"/>
          <p:cNvSpPr>
            <a:spLocks noChangeArrowheads="1"/>
          </p:cNvSpPr>
          <p:nvPr/>
        </p:nvSpPr>
        <p:spPr bwMode="auto">
          <a:xfrm>
            <a:off x="1158241" y="5587851"/>
            <a:ext cx="795886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Конкретные должностные обязанности </a:t>
            </a:r>
            <a:r>
              <a:rPr lang="ru-RU" sz="2400" b="1" dirty="0" err="1" smtClean="0">
                <a:solidFill>
                  <a:srgbClr val="000000"/>
                </a:solidFill>
                <a:latin typeface="Times New Roman" pitchFamily="18" charset="0"/>
                <a:ea typeface="Times New Roman" pitchFamily="18" charset="0"/>
                <a:cs typeface="Times New Roman" pitchFamily="18" charset="0"/>
              </a:rPr>
              <a:t>п</a:t>
            </a:r>
            <a:r>
              <a:rPr kumimoji="0" lang="ru-RU" sz="24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едработников</a:t>
            </a: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p>
          <a:p>
            <a:pPr marL="0" marR="0" lvl="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ведущих преподавательскую работу, определяются</a:t>
            </a:r>
          </a:p>
          <a:p>
            <a:pPr marL="0" marR="0" lvl="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трудовыми договорами и должностными инструкциями </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45739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2400" b="1" dirty="0" smtClean="0">
                <a:latin typeface="Times New Roman" pitchFamily="18" charset="0"/>
                <a:cs typeface="Times New Roman" pitchFamily="18" charset="0"/>
              </a:rPr>
              <a:t>ОБ УТВЕРЖДЕНИИ ОСОБЕННОСТЕЙ РЕЖИМА РАБОЧЕГО ВРЕМЕНИ И ВРЕМЕНИ ОТДЫХА ПЕДАГОГИЧЕСКИХ И ИНЫХ РАБОТНИКОВ ОООД</a:t>
            </a:r>
          </a:p>
          <a:p>
            <a:pPr algn="ctr"/>
            <a:r>
              <a:rPr lang="ru-RU" dirty="0" smtClean="0">
                <a:latin typeface="Times New Roman" pitchFamily="18" charset="0"/>
                <a:cs typeface="Times New Roman" pitchFamily="18" charset="0"/>
              </a:rPr>
              <a:t>(Приказ </a:t>
            </a:r>
            <a:r>
              <a:rPr lang="ru-RU" dirty="0" err="1" smtClean="0">
                <a:latin typeface="Times New Roman" pitchFamily="18" charset="0"/>
                <a:cs typeface="Times New Roman" pitchFamily="18" charset="0"/>
              </a:rPr>
              <a:t>Минобрнауки</a:t>
            </a:r>
            <a:r>
              <a:rPr lang="ru-RU" dirty="0" smtClean="0">
                <a:latin typeface="Times New Roman" pitchFamily="18" charset="0"/>
                <a:cs typeface="Times New Roman" pitchFamily="18" charset="0"/>
              </a:rPr>
              <a:t> России от 11.05.2016 № 536)</a:t>
            </a:r>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
        <p:nvSpPr>
          <p:cNvPr id="6" name="Title 1"/>
          <p:cNvSpPr txBox="1">
            <a:spLocks/>
          </p:cNvSpPr>
          <p:nvPr/>
        </p:nvSpPr>
        <p:spPr bwMode="auto">
          <a:xfrm>
            <a:off x="0" y="266700"/>
            <a:ext cx="9143999" cy="774700"/>
          </a:xfrm>
          <a:prstGeom prst="rect">
            <a:avLst/>
          </a:prstGeom>
          <a:noFill/>
          <a:ln w="9525">
            <a:noFill/>
            <a:miter lim="800000"/>
            <a:headEnd/>
            <a:tailEnd/>
          </a:ln>
        </p:spPr>
        <p:txBody>
          <a:bodyPr anchor="ctr"/>
          <a:lstStyle/>
          <a:p>
            <a:pPr algn="ctr">
              <a:defRPr/>
            </a:pPr>
            <a:endParaRPr lang="en-US" sz="4000" b="1" dirty="0">
              <a:solidFill>
                <a:schemeClr val="bg1"/>
              </a:solidFill>
              <a:effectLst>
                <a:outerShdw blurRad="38100" dist="38100" dir="2700000" algn="tl">
                  <a:srgbClr val="C0C0C0"/>
                </a:outerShdw>
              </a:effectLst>
              <a:latin typeface="Arial" pitchFamily="34" charset="0"/>
              <a:ea typeface="ＭＳ Ｐゴシック" charset="-128"/>
              <a:cs typeface="Arial" pitchFamily="34"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pic>
        <p:nvPicPr>
          <p:cNvPr id="14" name="Picture 2" descr="&amp;Kcy;&amp;acy;&amp;rcy;&amp;tcy;&amp;icy;&amp;ncy;&amp;kcy;&amp;icy; &amp;pcy;&amp;ocy; &amp;zcy;&amp;acy;&amp;pcy;&amp;rcy;&amp;ocy;&amp;scy;&amp;ucy; &amp;dcy;&amp;iecy;&amp;zhcy;&amp;ucy;&amp;rcy;&amp;ncy;&amp;ycy;&amp;jcy; &amp;ucy;&amp;chcy;&amp;icy;&amp;tcy;&amp;iecy;&amp;lcy;&amp;softcy;"/>
          <p:cNvPicPr>
            <a:picLocks noChangeAspect="1" noChangeArrowheads="1"/>
          </p:cNvPicPr>
          <p:nvPr/>
        </p:nvPicPr>
        <p:blipFill>
          <a:blip r:embed="rId3" cstate="print"/>
          <a:srcRect/>
          <a:stretch>
            <a:fillRect/>
          </a:stretch>
        </p:blipFill>
        <p:spPr bwMode="auto">
          <a:xfrm>
            <a:off x="2778034" y="1569191"/>
            <a:ext cx="6296414" cy="4204589"/>
          </a:xfrm>
          <a:prstGeom prst="rect">
            <a:avLst/>
          </a:prstGeom>
          <a:noFill/>
        </p:spPr>
      </p:pic>
      <p:sp>
        <p:nvSpPr>
          <p:cNvPr id="15" name="Прямоугольник 14"/>
          <p:cNvSpPr/>
          <p:nvPr/>
        </p:nvSpPr>
        <p:spPr>
          <a:xfrm>
            <a:off x="36211" y="2651287"/>
            <a:ext cx="8689777" cy="4081117"/>
          </a:xfrm>
          <a:prstGeom prst="rect">
            <a:avLst/>
          </a:prstGeom>
        </p:spPr>
        <p:txBody>
          <a:bodyPr wrap="square">
            <a:spAutoFit/>
          </a:bodyPr>
          <a:lstStyle/>
          <a:p>
            <a:pPr algn="just">
              <a:lnSpc>
                <a:spcPct val="90000"/>
              </a:lnSpc>
            </a:pPr>
            <a:r>
              <a:rPr lang="ru-RU" sz="3200" b="1" dirty="0" smtClean="0">
                <a:solidFill>
                  <a:srgbClr val="000000"/>
                </a:solidFill>
                <a:latin typeface="Times New Roman" pitchFamily="18" charset="0"/>
                <a:cs typeface="Times New Roman" pitchFamily="18" charset="0"/>
              </a:rPr>
              <a:t>В дни работы</a:t>
            </a:r>
          </a:p>
          <a:p>
            <a:pPr algn="just">
              <a:lnSpc>
                <a:spcPct val="90000"/>
              </a:lnSpc>
            </a:pPr>
            <a:r>
              <a:rPr lang="ru-RU" sz="3200" b="1" dirty="0" smtClean="0">
                <a:solidFill>
                  <a:srgbClr val="000000"/>
                </a:solidFill>
                <a:latin typeface="Times New Roman" pitchFamily="18" charset="0"/>
                <a:cs typeface="Times New Roman" pitchFamily="18" charset="0"/>
              </a:rPr>
              <a:t>работники,</a:t>
            </a:r>
          </a:p>
          <a:p>
            <a:pPr algn="just">
              <a:lnSpc>
                <a:spcPct val="90000"/>
              </a:lnSpc>
            </a:pPr>
            <a:r>
              <a:rPr lang="ru-RU" sz="3200" b="1" dirty="0" smtClean="0">
                <a:solidFill>
                  <a:srgbClr val="000000"/>
                </a:solidFill>
                <a:latin typeface="Times New Roman" pitchFamily="18" charset="0"/>
                <a:cs typeface="Times New Roman" pitchFamily="18" charset="0"/>
              </a:rPr>
              <a:t>ведущие</a:t>
            </a:r>
          </a:p>
          <a:p>
            <a:pPr algn="just">
              <a:lnSpc>
                <a:spcPct val="90000"/>
              </a:lnSpc>
            </a:pPr>
            <a:r>
              <a:rPr lang="ru-RU" sz="3200" b="1" dirty="0" smtClean="0">
                <a:solidFill>
                  <a:srgbClr val="000000"/>
                </a:solidFill>
                <a:latin typeface="Times New Roman" pitchFamily="18" charset="0"/>
                <a:cs typeface="Times New Roman" pitchFamily="18" charset="0"/>
              </a:rPr>
              <a:t>преподавательскую</a:t>
            </a:r>
          </a:p>
          <a:p>
            <a:pPr algn="just">
              <a:lnSpc>
                <a:spcPct val="90000"/>
              </a:lnSpc>
            </a:pPr>
            <a:r>
              <a:rPr lang="ru-RU" sz="3200" b="1" dirty="0" smtClean="0">
                <a:solidFill>
                  <a:srgbClr val="000000"/>
                </a:solidFill>
                <a:latin typeface="Times New Roman" pitchFamily="18" charset="0"/>
                <a:cs typeface="Times New Roman" pitchFamily="18" charset="0"/>
              </a:rPr>
              <a:t>работу, привлекаются</a:t>
            </a:r>
          </a:p>
          <a:p>
            <a:pPr algn="just">
              <a:lnSpc>
                <a:spcPct val="90000"/>
              </a:lnSpc>
            </a:pPr>
            <a:r>
              <a:rPr lang="ru-RU" sz="3200" b="1" dirty="0" smtClean="0">
                <a:solidFill>
                  <a:srgbClr val="000000"/>
                </a:solidFill>
                <a:latin typeface="Times New Roman" pitchFamily="18" charset="0"/>
                <a:cs typeface="Times New Roman" pitchFamily="18" charset="0"/>
              </a:rPr>
              <a:t>к дежурству не ранее</a:t>
            </a:r>
          </a:p>
          <a:p>
            <a:pPr algn="just">
              <a:lnSpc>
                <a:spcPct val="90000"/>
              </a:lnSpc>
            </a:pPr>
            <a:r>
              <a:rPr lang="ru-RU" sz="3200" b="1" dirty="0" smtClean="0">
                <a:solidFill>
                  <a:srgbClr val="000000"/>
                </a:solidFill>
                <a:latin typeface="Times New Roman" pitchFamily="18" charset="0"/>
                <a:cs typeface="Times New Roman" pitchFamily="18" charset="0"/>
              </a:rPr>
              <a:t>чем за 20 минут до</a:t>
            </a:r>
          </a:p>
          <a:p>
            <a:pPr algn="just">
              <a:lnSpc>
                <a:spcPct val="90000"/>
              </a:lnSpc>
            </a:pPr>
            <a:r>
              <a:rPr lang="ru-RU" sz="3200" b="1" dirty="0" smtClean="0">
                <a:solidFill>
                  <a:srgbClr val="000000"/>
                </a:solidFill>
                <a:latin typeface="Times New Roman" pitchFamily="18" charset="0"/>
                <a:cs typeface="Times New Roman" pitchFamily="18" charset="0"/>
              </a:rPr>
              <a:t>начала занятий и не позднее 20 минут после окончания их последнего занятия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3999" cy="774700"/>
          </a:xfrm>
          <a:prstGeom prst="rect">
            <a:avLst/>
          </a:prstGeom>
          <a:noFill/>
          <a:ln w="9525">
            <a:noFill/>
            <a:miter lim="800000"/>
            <a:headEnd/>
            <a:tailEnd/>
          </a:ln>
        </p:spPr>
        <p:txBody>
          <a:bodyPr anchor="ctr"/>
          <a:lstStyle/>
          <a:p>
            <a:pPr algn="ctr"/>
            <a:r>
              <a:rPr lang="ru-RU" sz="4000" b="1" dirty="0" smtClean="0">
                <a:solidFill>
                  <a:schemeClr val="bg1"/>
                </a:solidFill>
                <a:latin typeface="Times New Roman" pitchFamily="18" charset="0"/>
                <a:cs typeface="Times New Roman" pitchFamily="18" charset="0"/>
              </a:rPr>
              <a:t>ч. 1 ст. 47 Закона</a:t>
            </a:r>
            <a:endParaRPr lang="en-US" sz="40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sp>
        <p:nvSpPr>
          <p:cNvPr id="12" name="Скругленный прямоугольник 11"/>
          <p:cNvSpPr/>
          <p:nvPr/>
        </p:nvSpPr>
        <p:spPr>
          <a:xfrm>
            <a:off x="4127863" y="1457391"/>
            <a:ext cx="4884936" cy="5253119"/>
          </a:xfrm>
          <a:prstGeom prst="roundRect">
            <a:avLst>
              <a:gd name="adj" fmla="val 10000"/>
            </a:avLst>
          </a:prstGeom>
          <a:no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Прямоугольник 9"/>
          <p:cNvSpPr/>
          <p:nvPr/>
        </p:nvSpPr>
        <p:spPr>
          <a:xfrm>
            <a:off x="43545" y="1338917"/>
            <a:ext cx="9012799" cy="4524315"/>
          </a:xfrm>
          <a:prstGeom prst="rect">
            <a:avLst/>
          </a:prstGeom>
        </p:spPr>
        <p:txBody>
          <a:bodyPr wrap="square">
            <a:spAutoFit/>
          </a:bodyPr>
          <a:lstStyle/>
          <a:p>
            <a:r>
              <a:rPr lang="ru-RU" sz="3600" b="1" dirty="0" smtClean="0">
                <a:solidFill>
                  <a:srgbClr val="0000FF"/>
                </a:solidFill>
                <a:latin typeface="Times New Roman" pitchFamily="18" charset="0"/>
                <a:cs typeface="Times New Roman" pitchFamily="18" charset="0"/>
              </a:rPr>
              <a:t>Правовой статус педагогического работника </a:t>
            </a:r>
            <a:r>
              <a:rPr lang="ru-RU" sz="3600" b="1" dirty="0" smtClean="0">
                <a:latin typeface="Times New Roman" pitchFamily="18" charset="0"/>
                <a:cs typeface="Times New Roman" pitchFamily="18" charset="0"/>
              </a:rPr>
              <a:t>– совокупность прав и свобод (в том числе академических прав и свобод), трудовых прав, социальных гарантий и компенсаций, ограничений, обязанностей и ответственности, которые установлены законодательством РФ и законодательством субъектов РФ</a:t>
            </a:r>
            <a:endParaRPr lang="ru-RU" sz="3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45739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ru-RU" sz="4000" b="1" dirty="0" smtClean="0">
                <a:latin typeface="Times New Roman" pitchFamily="18" charset="0"/>
                <a:cs typeface="Times New Roman" pitchFamily="18" charset="0"/>
              </a:rPr>
              <a:t>Другая часть педагогической работы регулируется</a:t>
            </a:r>
          </a:p>
          <a:p>
            <a:pPr algn="ctr">
              <a:lnSpc>
                <a:spcPct val="90000"/>
              </a:lnSpc>
            </a:pPr>
            <a:r>
              <a:rPr lang="ru-RU" sz="2800" dirty="0" smtClean="0">
                <a:latin typeface="Times New Roman" pitchFamily="18" charset="0"/>
                <a:cs typeface="Times New Roman" pitchFamily="18" charset="0"/>
              </a:rPr>
              <a:t>(Приказ </a:t>
            </a:r>
            <a:r>
              <a:rPr lang="ru-RU" sz="2800" dirty="0" err="1" smtClean="0">
                <a:latin typeface="Times New Roman" pitchFamily="18" charset="0"/>
                <a:cs typeface="Times New Roman" pitchFamily="18" charset="0"/>
              </a:rPr>
              <a:t>Минобрнауки</a:t>
            </a:r>
            <a:r>
              <a:rPr lang="ru-RU" sz="2800" dirty="0" smtClean="0">
                <a:latin typeface="Times New Roman" pitchFamily="18" charset="0"/>
                <a:cs typeface="Times New Roman" pitchFamily="18" charset="0"/>
              </a:rPr>
              <a:t> России от 11.05.2016  № 536)</a:t>
            </a:r>
            <a:r>
              <a:rPr lang="ru-RU" sz="2800" b="1" dirty="0" smtClean="0">
                <a:latin typeface="Times New Roman" pitchFamily="18" charset="0"/>
                <a:cs typeface="Times New Roman" pitchFamily="18" charset="0"/>
              </a:rPr>
              <a:t>:</a:t>
            </a:r>
            <a:endParaRPr lang="ru-RU" sz="2800" b="1" dirty="0">
              <a:latin typeface="Times New Roman" pitchFamily="18" charset="0"/>
              <a:cs typeface="Times New Roman" pitchFamily="18" charset="0"/>
            </a:endParaRPr>
          </a:p>
        </p:txBody>
      </p:sp>
      <p:sp>
        <p:nvSpPr>
          <p:cNvPr id="6" name="Title 1"/>
          <p:cNvSpPr txBox="1">
            <a:spLocks/>
          </p:cNvSpPr>
          <p:nvPr/>
        </p:nvSpPr>
        <p:spPr bwMode="auto">
          <a:xfrm>
            <a:off x="0" y="266700"/>
            <a:ext cx="9143999" cy="774700"/>
          </a:xfrm>
          <a:prstGeom prst="rect">
            <a:avLst/>
          </a:prstGeom>
          <a:noFill/>
          <a:ln w="9525">
            <a:noFill/>
            <a:miter lim="800000"/>
            <a:headEnd/>
            <a:tailEnd/>
          </a:ln>
        </p:spPr>
        <p:txBody>
          <a:bodyPr anchor="ctr"/>
          <a:lstStyle/>
          <a:p>
            <a:pPr algn="ctr">
              <a:defRPr/>
            </a:pPr>
            <a:endParaRPr lang="en-US" sz="4000" b="1" dirty="0">
              <a:solidFill>
                <a:schemeClr val="bg1"/>
              </a:solidFill>
              <a:effectLst>
                <a:outerShdw blurRad="38100" dist="38100" dir="2700000" algn="tl">
                  <a:srgbClr val="C0C0C0"/>
                </a:outerShdw>
              </a:effectLst>
              <a:latin typeface="Arial" pitchFamily="34" charset="0"/>
              <a:ea typeface="ＭＳ Ｐゴシック" charset="-128"/>
              <a:cs typeface="Arial" pitchFamily="34"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sp>
        <p:nvSpPr>
          <p:cNvPr id="2049" name="Rectangle 1"/>
          <p:cNvSpPr>
            <a:spLocks noChangeArrowheads="1"/>
          </p:cNvSpPr>
          <p:nvPr/>
        </p:nvSpPr>
        <p:spPr bwMode="auto">
          <a:xfrm>
            <a:off x="69665" y="1426357"/>
            <a:ext cx="9030789"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algn="l" defTabSz="914400" rtl="0" eaLnBrk="1" fontAlgn="base" latinLnBrk="0" hangingPunct="1">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0000CC"/>
                </a:solidFill>
                <a:effectLst/>
                <a:latin typeface="Times New Roman" pitchFamily="18" charset="0"/>
                <a:ea typeface="Times New Roman" pitchFamily="18" charset="0"/>
                <a:cs typeface="Times New Roman" pitchFamily="18" charset="0"/>
              </a:rPr>
              <a:t>Самостоятельно:</a:t>
            </a:r>
          </a:p>
          <a:p>
            <a:pPr marL="0" marR="0" lvl="0" algn="just" defTabSz="914400" rtl="0" eaLnBrk="1" fontAlgn="base" latinLnBrk="0" hangingPunct="1">
              <a:lnSpc>
                <a:spcPct val="100000"/>
              </a:lnSpc>
              <a:spcBef>
                <a:spcPct val="0"/>
              </a:spcBef>
              <a:spcAft>
                <a:spcPct val="0"/>
              </a:spcAft>
              <a:buClrTx/>
              <a:buSzTx/>
              <a:buFont typeface="Wingdings" pitchFamily="2" charset="2"/>
              <a:buChar char="ü"/>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подготовка к осуществлению образовательной деятельности и выполнению обязанностей по обучению, воспитанию обучающихся и (или) организации образовательной деятельности,</a:t>
            </a:r>
          </a:p>
          <a:p>
            <a:pPr marL="0" marR="0" lvl="0" algn="just" defTabSz="914400" rtl="0" eaLnBrk="1" fontAlgn="base" latinLnBrk="0" hangingPunct="1">
              <a:lnSpc>
                <a:spcPct val="100000"/>
              </a:lnSpc>
              <a:spcBef>
                <a:spcPct val="0"/>
              </a:spcBef>
              <a:spcAft>
                <a:spcPct val="0"/>
              </a:spcAft>
              <a:buClrTx/>
              <a:buSzTx/>
              <a:tabLst/>
            </a:pPr>
            <a:endParaRPr kumimoji="0" lang="ru-RU" sz="1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algn="just" defTabSz="914400" rtl="0" eaLnBrk="1" fontAlgn="base" latinLnBrk="0" hangingPunct="1">
              <a:lnSpc>
                <a:spcPct val="100000"/>
              </a:lnSpc>
              <a:spcBef>
                <a:spcPct val="0"/>
              </a:spcBef>
              <a:spcAft>
                <a:spcPct val="0"/>
              </a:spcAft>
              <a:buClrTx/>
              <a:buSzTx/>
              <a:buFont typeface="Wingdings" pitchFamily="2" charset="2"/>
              <a:buChar char="ü"/>
              <a:tabLst/>
            </a:pP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участие в разработке рабочих программ предметов, курсов, дисциплин (модулей) (в соответствии с требованиями ФГОС и с правом использования как типовых, так и авторских рабочих программ);</a:t>
            </a:r>
          </a:p>
          <a:p>
            <a:pPr marL="0" marR="0" lvl="0" algn="just" defTabSz="914400" rtl="0" eaLnBrk="1" fontAlgn="base" latinLnBrk="0" hangingPunct="1">
              <a:lnSpc>
                <a:spcPct val="100000"/>
              </a:lnSpc>
              <a:spcBef>
                <a:spcPct val="0"/>
              </a:spcBef>
              <a:spcAft>
                <a:spcPct val="0"/>
              </a:spcAft>
              <a:buClrTx/>
              <a:buSzTx/>
              <a:tabLst/>
            </a:pPr>
            <a:endParaRPr kumimoji="0" lang="ru-RU" sz="1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algn="just" defTabSz="914400" rtl="0" eaLnBrk="1" fontAlgn="base" latinLnBrk="0" hangingPunct="1">
              <a:lnSpc>
                <a:spcPct val="100000"/>
              </a:lnSpc>
              <a:spcBef>
                <a:spcPct val="0"/>
              </a:spcBef>
              <a:spcAft>
                <a:spcPct val="0"/>
              </a:spcAft>
              <a:buClrTx/>
              <a:buSzTx/>
              <a:buFont typeface="Wingdings" pitchFamily="2" charset="2"/>
              <a:buChar char="ü"/>
              <a:tabLst/>
            </a:pPr>
            <a:r>
              <a:rPr kumimoji="0" lang="ru-RU" sz="28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изучение индивидуальных способностей, интересов и склонностей обучающихся;</a:t>
            </a: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45739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ru-RU" sz="4000" b="1" dirty="0" smtClean="0">
                <a:latin typeface="Times New Roman" pitchFamily="18" charset="0"/>
                <a:cs typeface="Times New Roman" pitchFamily="18" charset="0"/>
              </a:rPr>
              <a:t>Другая часть педагогической работы регулируется</a:t>
            </a:r>
          </a:p>
          <a:p>
            <a:pPr algn="ctr">
              <a:lnSpc>
                <a:spcPct val="90000"/>
              </a:lnSpc>
            </a:pPr>
            <a:r>
              <a:rPr lang="ru-RU" sz="2800" dirty="0" smtClean="0">
                <a:latin typeface="Times New Roman" pitchFamily="18" charset="0"/>
                <a:cs typeface="Times New Roman" pitchFamily="18" charset="0"/>
              </a:rPr>
              <a:t>(Приказ </a:t>
            </a:r>
            <a:r>
              <a:rPr lang="ru-RU" sz="2800" dirty="0" err="1" smtClean="0">
                <a:latin typeface="Times New Roman" pitchFamily="18" charset="0"/>
                <a:cs typeface="Times New Roman" pitchFamily="18" charset="0"/>
              </a:rPr>
              <a:t>Минобрнауки</a:t>
            </a:r>
            <a:r>
              <a:rPr lang="ru-RU" sz="2800" dirty="0" smtClean="0">
                <a:latin typeface="Times New Roman" pitchFamily="18" charset="0"/>
                <a:cs typeface="Times New Roman" pitchFamily="18" charset="0"/>
              </a:rPr>
              <a:t> России от 11.05.2016 № 536)</a:t>
            </a:r>
            <a:r>
              <a:rPr lang="ru-RU" sz="2800" b="1" dirty="0" smtClean="0">
                <a:latin typeface="Times New Roman" pitchFamily="18" charset="0"/>
                <a:cs typeface="Times New Roman" pitchFamily="18" charset="0"/>
              </a:rPr>
              <a:t>:</a:t>
            </a:r>
            <a:endParaRPr lang="ru-RU" sz="2800" b="1" dirty="0">
              <a:latin typeface="Times New Roman" pitchFamily="18" charset="0"/>
              <a:cs typeface="Times New Roman" pitchFamily="18" charset="0"/>
            </a:endParaRPr>
          </a:p>
        </p:txBody>
      </p:sp>
      <p:sp>
        <p:nvSpPr>
          <p:cNvPr id="6" name="Title 1"/>
          <p:cNvSpPr txBox="1">
            <a:spLocks/>
          </p:cNvSpPr>
          <p:nvPr/>
        </p:nvSpPr>
        <p:spPr bwMode="auto">
          <a:xfrm>
            <a:off x="0" y="266700"/>
            <a:ext cx="9143999" cy="774700"/>
          </a:xfrm>
          <a:prstGeom prst="rect">
            <a:avLst/>
          </a:prstGeom>
          <a:noFill/>
          <a:ln w="9525">
            <a:noFill/>
            <a:miter lim="800000"/>
            <a:headEnd/>
            <a:tailEnd/>
          </a:ln>
        </p:spPr>
        <p:txBody>
          <a:bodyPr anchor="ctr"/>
          <a:lstStyle/>
          <a:p>
            <a:pPr algn="ctr">
              <a:defRPr/>
            </a:pPr>
            <a:endParaRPr lang="en-US" sz="4000" b="1" dirty="0">
              <a:solidFill>
                <a:schemeClr val="bg1"/>
              </a:solidFill>
              <a:effectLst>
                <a:outerShdw blurRad="38100" dist="38100" dir="2700000" algn="tl">
                  <a:srgbClr val="C0C0C0"/>
                </a:outerShdw>
              </a:effectLst>
              <a:latin typeface="Arial" pitchFamily="34" charset="0"/>
              <a:ea typeface="ＭＳ Ｐゴシック" charset="-128"/>
              <a:cs typeface="Arial" pitchFamily="34"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sp>
        <p:nvSpPr>
          <p:cNvPr id="60417" name="Rectangle 1"/>
          <p:cNvSpPr>
            <a:spLocks noChangeArrowheads="1"/>
          </p:cNvSpPr>
          <p:nvPr/>
        </p:nvSpPr>
        <p:spPr bwMode="auto">
          <a:xfrm>
            <a:off x="0" y="1376894"/>
            <a:ext cx="91440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algn="l" defTabSz="914400" rtl="0" eaLnBrk="1" fontAlgn="base" latinLnBrk="0" hangingPunct="1">
              <a:lnSpc>
                <a:spcPct val="100000"/>
              </a:lnSpc>
              <a:spcBef>
                <a:spcPct val="0"/>
              </a:spcBef>
              <a:spcAft>
                <a:spcPct val="0"/>
              </a:spcAft>
              <a:buClrTx/>
              <a:buSzTx/>
              <a:buFontTx/>
              <a:buNone/>
              <a:tabLst/>
            </a:pPr>
            <a:r>
              <a:rPr lang="ru-RU" sz="3600" b="1" dirty="0" smtClean="0">
                <a:solidFill>
                  <a:srgbClr val="0000CC"/>
                </a:solidFill>
                <a:latin typeface="Times New Roman" pitchFamily="18" charset="0"/>
                <a:ea typeface="Times New Roman" pitchFamily="18" charset="0"/>
                <a:cs typeface="Times New Roman" pitchFamily="18" charset="0"/>
              </a:rPr>
              <a:t>Т</a:t>
            </a:r>
            <a:r>
              <a:rPr kumimoji="0" lang="ru-RU" sz="3600" b="1" i="0" u="none" strike="noStrike" cap="none" normalizeH="0" baseline="0" dirty="0" smtClean="0">
                <a:ln>
                  <a:noFill/>
                </a:ln>
                <a:solidFill>
                  <a:srgbClr val="0000CC"/>
                </a:solidFill>
                <a:effectLst/>
                <a:latin typeface="Times New Roman" pitchFamily="18" charset="0"/>
                <a:ea typeface="Times New Roman" pitchFamily="18" charset="0"/>
                <a:cs typeface="Times New Roman" pitchFamily="18" charset="0"/>
              </a:rPr>
              <a:t>рудовым договором (дополнительным соглашением к трудовому договору)</a:t>
            </a:r>
            <a:r>
              <a:rPr lang="ru-RU" sz="3600" b="1" dirty="0" smtClean="0">
                <a:solidFill>
                  <a:srgbClr val="0000CC"/>
                </a:solidFill>
                <a:latin typeface="Times New Roman" pitchFamily="18" charset="0"/>
                <a:ea typeface="Times New Roman" pitchFamily="18" charset="0"/>
                <a:cs typeface="Times New Roman" pitchFamily="18" charset="0"/>
              </a:rPr>
              <a:t>:</a:t>
            </a:r>
            <a:endParaRPr kumimoji="0" lang="ru-RU" sz="3600" b="1" i="0" u="none" strike="noStrike" cap="none" normalizeH="0" baseline="0" dirty="0" smtClean="0">
              <a:ln>
                <a:noFill/>
              </a:ln>
              <a:solidFill>
                <a:srgbClr val="0000CC"/>
              </a:solidFill>
              <a:effectLst/>
              <a:latin typeface="Times New Roman" pitchFamily="18" charset="0"/>
              <a:ea typeface="Times New Roman" pitchFamily="18" charset="0"/>
              <a:cs typeface="Times New Roman" pitchFamily="18" charset="0"/>
            </a:endParaRPr>
          </a:p>
          <a:p>
            <a:pPr marL="0" marR="0" lvl="0" algn="l" defTabSz="914400" rtl="0" eaLnBrk="1" fontAlgn="base" latinLnBrk="0" hangingPunct="1">
              <a:lnSpc>
                <a:spcPct val="100000"/>
              </a:lnSpc>
              <a:spcBef>
                <a:spcPct val="0"/>
              </a:spcBef>
              <a:spcAft>
                <a:spcPct val="0"/>
              </a:spcAft>
              <a:buClrTx/>
              <a:buSzTx/>
              <a:buFont typeface="Wingdings" pitchFamily="2" charset="2"/>
              <a:buChar char="ü"/>
              <a:tabLst/>
            </a:pP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 выполнение с письменного согласия </a:t>
            </a:r>
            <a:r>
              <a:rPr kumimoji="0" lang="ru-RU" sz="2800" b="1" i="0" u="none" strike="noStrike" cap="none" normalizeH="0" baseline="0" dirty="0" err="1" smtClean="0">
                <a:ln>
                  <a:noFill/>
                </a:ln>
                <a:effectLst/>
                <a:latin typeface="Times New Roman" pitchFamily="18" charset="0"/>
                <a:ea typeface="Times New Roman" pitchFamily="18" charset="0"/>
                <a:cs typeface="Times New Roman" pitchFamily="18" charset="0"/>
              </a:rPr>
              <a:t>дополнитель-ных</a:t>
            </a: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 видов работ, непосредственно связанных с </a:t>
            </a:r>
            <a:r>
              <a:rPr kumimoji="0" lang="ru-RU" sz="2800" b="1" i="0" u="none" strike="noStrike" cap="none" normalizeH="0" baseline="0" dirty="0" err="1" smtClean="0">
                <a:ln>
                  <a:noFill/>
                </a:ln>
                <a:effectLst/>
                <a:latin typeface="Times New Roman" pitchFamily="18" charset="0"/>
                <a:ea typeface="Times New Roman" pitchFamily="18" charset="0"/>
                <a:cs typeface="Times New Roman" pitchFamily="18" charset="0"/>
              </a:rPr>
              <a:t>образо-вательной</a:t>
            </a: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 деятельностью, на условиях </a:t>
            </a:r>
            <a:r>
              <a:rPr kumimoji="0" lang="ru-RU" sz="2800" b="1" i="0" u="none" strike="noStrike" cap="none" normalizeH="0" baseline="0" dirty="0" err="1" smtClean="0">
                <a:ln>
                  <a:noFill/>
                </a:ln>
                <a:effectLst/>
                <a:latin typeface="Times New Roman" pitchFamily="18" charset="0"/>
                <a:ea typeface="Times New Roman" pitchFamily="18" charset="0"/>
                <a:cs typeface="Times New Roman" pitchFamily="18" charset="0"/>
              </a:rPr>
              <a:t>дополнитель-ной</a:t>
            </a: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 оплаты (классное руководство, проверка </a:t>
            </a:r>
            <a:r>
              <a:rPr kumimoji="0" lang="ru-RU" sz="2800" b="1" i="0" u="none" strike="noStrike" cap="none" normalizeH="0" baseline="0" dirty="0" err="1" smtClean="0">
                <a:ln>
                  <a:noFill/>
                </a:ln>
                <a:effectLst/>
                <a:latin typeface="Times New Roman" pitchFamily="18" charset="0"/>
                <a:ea typeface="Times New Roman" pitchFamily="18" charset="0"/>
                <a:cs typeface="Times New Roman" pitchFamily="18" charset="0"/>
              </a:rPr>
              <a:t>письмен-ных</a:t>
            </a: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 работ, заведование учебными кабинетами, </a:t>
            </a:r>
            <a:r>
              <a:rPr kumimoji="0" lang="ru-RU" sz="2800" b="1" i="0" u="none" strike="noStrike" cap="none" normalizeH="0" baseline="0" dirty="0" err="1" smtClean="0">
                <a:ln>
                  <a:noFill/>
                </a:ln>
                <a:effectLst/>
                <a:latin typeface="Times New Roman" pitchFamily="18" charset="0"/>
                <a:ea typeface="Times New Roman" pitchFamily="18" charset="0"/>
                <a:cs typeface="Times New Roman" pitchFamily="18" charset="0"/>
              </a:rPr>
              <a:t>лабора-ториями</a:t>
            </a: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 мастерскими, учебно-опытными участками,  руководство методическими объединениями, другие дополнительные виды работ с указанием в трудовом договоре их содержания, срока выполнения и размера оплаты);</a:t>
            </a:r>
            <a:endParaRPr kumimoji="0" lang="ru-RU" sz="2800" b="1"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45739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ru-RU" sz="4000" b="1" dirty="0" smtClean="0">
                <a:latin typeface="Times New Roman" pitchFamily="18" charset="0"/>
                <a:cs typeface="Times New Roman" pitchFamily="18" charset="0"/>
              </a:rPr>
              <a:t>Другая часть педагогической работы регулируется</a:t>
            </a:r>
          </a:p>
          <a:p>
            <a:pPr algn="ctr">
              <a:lnSpc>
                <a:spcPct val="90000"/>
              </a:lnSpc>
            </a:pPr>
            <a:r>
              <a:rPr lang="ru-RU" sz="2800" dirty="0" smtClean="0">
                <a:latin typeface="Times New Roman" pitchFamily="18" charset="0"/>
                <a:cs typeface="Times New Roman" pitchFamily="18" charset="0"/>
              </a:rPr>
              <a:t>(Приказ </a:t>
            </a:r>
            <a:r>
              <a:rPr lang="ru-RU" sz="2800" dirty="0" err="1" smtClean="0">
                <a:latin typeface="Times New Roman" pitchFamily="18" charset="0"/>
                <a:cs typeface="Times New Roman" pitchFamily="18" charset="0"/>
              </a:rPr>
              <a:t>Минобрнауки</a:t>
            </a:r>
            <a:r>
              <a:rPr lang="ru-RU" sz="2800" dirty="0" smtClean="0">
                <a:latin typeface="Times New Roman" pitchFamily="18" charset="0"/>
                <a:cs typeface="Times New Roman" pitchFamily="18" charset="0"/>
              </a:rPr>
              <a:t> России от 11.05.2016  № 536)</a:t>
            </a:r>
            <a:r>
              <a:rPr lang="ru-RU" sz="2800" b="1" dirty="0" smtClean="0">
                <a:latin typeface="Times New Roman" pitchFamily="18" charset="0"/>
                <a:cs typeface="Times New Roman" pitchFamily="18" charset="0"/>
              </a:rPr>
              <a:t>:</a:t>
            </a:r>
            <a:endParaRPr lang="ru-RU" sz="2800" b="1" dirty="0">
              <a:latin typeface="Times New Roman" pitchFamily="18" charset="0"/>
              <a:cs typeface="Times New Roman" pitchFamily="18" charset="0"/>
            </a:endParaRPr>
          </a:p>
        </p:txBody>
      </p:sp>
      <p:sp>
        <p:nvSpPr>
          <p:cNvPr id="6" name="Title 1"/>
          <p:cNvSpPr txBox="1">
            <a:spLocks/>
          </p:cNvSpPr>
          <p:nvPr/>
        </p:nvSpPr>
        <p:spPr bwMode="auto">
          <a:xfrm>
            <a:off x="0" y="266700"/>
            <a:ext cx="9143999" cy="774700"/>
          </a:xfrm>
          <a:prstGeom prst="rect">
            <a:avLst/>
          </a:prstGeom>
          <a:noFill/>
          <a:ln w="9525">
            <a:noFill/>
            <a:miter lim="800000"/>
            <a:headEnd/>
            <a:tailEnd/>
          </a:ln>
        </p:spPr>
        <p:txBody>
          <a:bodyPr anchor="ctr"/>
          <a:lstStyle/>
          <a:p>
            <a:pPr algn="ctr">
              <a:defRPr/>
            </a:pPr>
            <a:endParaRPr lang="en-US" sz="4000" b="1" dirty="0">
              <a:solidFill>
                <a:schemeClr val="bg1"/>
              </a:solidFill>
              <a:effectLst>
                <a:outerShdw blurRad="38100" dist="38100" dir="2700000" algn="tl">
                  <a:srgbClr val="C0C0C0"/>
                </a:outerShdw>
              </a:effectLst>
              <a:latin typeface="Arial" pitchFamily="34" charset="0"/>
              <a:ea typeface="ＭＳ Ｐゴシック" charset="-128"/>
              <a:cs typeface="Arial" pitchFamily="34"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sp>
        <p:nvSpPr>
          <p:cNvPr id="2049" name="Rectangle 1"/>
          <p:cNvSpPr>
            <a:spLocks noChangeArrowheads="1"/>
          </p:cNvSpPr>
          <p:nvPr/>
        </p:nvSpPr>
        <p:spPr bwMode="auto">
          <a:xfrm>
            <a:off x="69665" y="1503641"/>
            <a:ext cx="9030789" cy="45858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algn="l" defTabSz="914400" rtl="0" eaLnBrk="1" fontAlgn="base" latinLnBrk="0" hangingPunct="1">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0000CC"/>
                </a:solidFill>
                <a:effectLst/>
                <a:latin typeface="Times New Roman" pitchFamily="18" charset="0"/>
                <a:ea typeface="Times New Roman" pitchFamily="18" charset="0"/>
                <a:cs typeface="Times New Roman" pitchFamily="18" charset="0"/>
              </a:rPr>
              <a:t>Правилами внутреннего трудового распорядка:</a:t>
            </a:r>
          </a:p>
          <a:p>
            <a:pPr>
              <a:buFont typeface="Wingdings" pitchFamily="2" charset="2"/>
              <a:buChar char="ü"/>
            </a:pPr>
            <a:r>
              <a:rPr lang="ru-RU" sz="3200" b="1" dirty="0" smtClean="0">
                <a:latin typeface="Times New Roman" pitchFamily="18" charset="0"/>
                <a:cs typeface="Times New Roman" pitchFamily="18" charset="0"/>
              </a:rPr>
              <a:t> ведение журнала и дневников обучающихся в электронной (либо бумажной) форме,</a:t>
            </a:r>
          </a:p>
          <a:p>
            <a:endParaRPr lang="ru-RU" sz="2800" b="1" dirty="0" smtClean="0">
              <a:latin typeface="Times New Roman" pitchFamily="18" charset="0"/>
              <a:cs typeface="Times New Roman" pitchFamily="18" charset="0"/>
            </a:endParaRPr>
          </a:p>
          <a:p>
            <a:pPr>
              <a:buFont typeface="Wingdings" pitchFamily="2" charset="2"/>
              <a:buChar char="ü"/>
            </a:pPr>
            <a:r>
              <a:rPr lang="ru-RU" sz="3200" b="1" dirty="0" smtClean="0">
                <a:latin typeface="Times New Roman" pitchFamily="18" charset="0"/>
                <a:cs typeface="Times New Roman" pitchFamily="18" charset="0"/>
              </a:rPr>
              <a:t> организация и проведение методической, диагностической и консультативной помощи родителям (законным представителям) обучающихся;</a:t>
            </a:r>
            <a:endParaRPr lang="ru-RU" sz="32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45739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ru-RU" sz="4000" b="1" dirty="0" smtClean="0">
                <a:latin typeface="Times New Roman" pitchFamily="18" charset="0"/>
                <a:cs typeface="Times New Roman" pitchFamily="18" charset="0"/>
              </a:rPr>
              <a:t>Другая часть педагогической работы регулируется</a:t>
            </a:r>
          </a:p>
          <a:p>
            <a:pPr algn="ctr">
              <a:lnSpc>
                <a:spcPct val="90000"/>
              </a:lnSpc>
            </a:pPr>
            <a:r>
              <a:rPr lang="ru-RU" sz="2800" dirty="0" smtClean="0">
                <a:latin typeface="Times New Roman" pitchFamily="18" charset="0"/>
                <a:cs typeface="Times New Roman" pitchFamily="18" charset="0"/>
              </a:rPr>
              <a:t>(Приказ </a:t>
            </a:r>
            <a:r>
              <a:rPr lang="ru-RU" sz="2800" dirty="0" err="1" smtClean="0">
                <a:latin typeface="Times New Roman" pitchFamily="18" charset="0"/>
                <a:cs typeface="Times New Roman" pitchFamily="18" charset="0"/>
              </a:rPr>
              <a:t>Минобрнауки</a:t>
            </a:r>
            <a:r>
              <a:rPr lang="ru-RU" sz="2800" dirty="0" smtClean="0">
                <a:latin typeface="Times New Roman" pitchFamily="18" charset="0"/>
                <a:cs typeface="Times New Roman" pitchFamily="18" charset="0"/>
              </a:rPr>
              <a:t> России от 11.05.2016  № 536)</a:t>
            </a:r>
            <a:r>
              <a:rPr lang="ru-RU" sz="2800" b="1" dirty="0" smtClean="0">
                <a:latin typeface="Times New Roman" pitchFamily="18" charset="0"/>
                <a:cs typeface="Times New Roman" pitchFamily="18" charset="0"/>
              </a:rPr>
              <a:t>:</a:t>
            </a:r>
            <a:endParaRPr lang="ru-RU" sz="2800" b="1" dirty="0">
              <a:latin typeface="Times New Roman" pitchFamily="18" charset="0"/>
              <a:cs typeface="Times New Roman" pitchFamily="18" charset="0"/>
            </a:endParaRPr>
          </a:p>
        </p:txBody>
      </p:sp>
      <p:sp>
        <p:nvSpPr>
          <p:cNvPr id="6" name="Title 1"/>
          <p:cNvSpPr txBox="1">
            <a:spLocks/>
          </p:cNvSpPr>
          <p:nvPr/>
        </p:nvSpPr>
        <p:spPr bwMode="auto">
          <a:xfrm>
            <a:off x="0" y="266700"/>
            <a:ext cx="9143999" cy="774700"/>
          </a:xfrm>
          <a:prstGeom prst="rect">
            <a:avLst/>
          </a:prstGeom>
          <a:noFill/>
          <a:ln w="9525">
            <a:noFill/>
            <a:miter lim="800000"/>
            <a:headEnd/>
            <a:tailEnd/>
          </a:ln>
        </p:spPr>
        <p:txBody>
          <a:bodyPr anchor="ctr"/>
          <a:lstStyle/>
          <a:p>
            <a:pPr algn="ctr">
              <a:defRPr/>
            </a:pPr>
            <a:endParaRPr lang="en-US" sz="4000" b="1" dirty="0">
              <a:solidFill>
                <a:schemeClr val="bg1"/>
              </a:solidFill>
              <a:effectLst>
                <a:outerShdw blurRad="38100" dist="38100" dir="2700000" algn="tl">
                  <a:srgbClr val="C0C0C0"/>
                </a:outerShdw>
              </a:effectLst>
              <a:latin typeface="Arial" pitchFamily="34" charset="0"/>
              <a:ea typeface="ＭＳ Ｐゴシック" charset="-128"/>
              <a:cs typeface="Arial" pitchFamily="34"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sp>
        <p:nvSpPr>
          <p:cNvPr id="2049" name="Rectangle 1"/>
          <p:cNvSpPr>
            <a:spLocks noChangeArrowheads="1"/>
          </p:cNvSpPr>
          <p:nvPr/>
        </p:nvSpPr>
        <p:spPr bwMode="auto">
          <a:xfrm>
            <a:off x="69665" y="1351026"/>
            <a:ext cx="9030789" cy="37240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algn="l" defTabSz="914400" rtl="0" eaLnBrk="1" fontAlgn="base" latinLnBrk="0" hangingPunct="1">
              <a:lnSpc>
                <a:spcPct val="100000"/>
              </a:lnSpc>
              <a:spcBef>
                <a:spcPct val="0"/>
              </a:spcBef>
              <a:spcAft>
                <a:spcPct val="0"/>
              </a:spcAft>
              <a:buClrTx/>
              <a:buSzTx/>
              <a:buFontTx/>
              <a:buNone/>
              <a:tabLst/>
            </a:pPr>
            <a:r>
              <a:rPr lang="ru-RU" sz="3600" b="1" dirty="0" smtClean="0">
                <a:solidFill>
                  <a:srgbClr val="0000CC"/>
                </a:solidFill>
                <a:latin typeface="Times New Roman" pitchFamily="18" charset="0"/>
                <a:ea typeface="Times New Roman" pitchFamily="18" charset="0"/>
                <a:cs typeface="Times New Roman" pitchFamily="18" charset="0"/>
              </a:rPr>
              <a:t>Планами и графиками, утверждаемыми ЛНА в порядке, установленном трудовым законодательством:</a:t>
            </a:r>
          </a:p>
          <a:p>
            <a:pPr>
              <a:buFont typeface="Wingdings" pitchFamily="2" charset="2"/>
              <a:buChar char="ü"/>
            </a:pPr>
            <a:r>
              <a:rPr lang="ru-RU" sz="3200" b="1" dirty="0" smtClean="0">
                <a:latin typeface="Times New Roman" pitchFamily="18" charset="0"/>
                <a:cs typeface="Times New Roman" pitchFamily="18" charset="0"/>
              </a:rPr>
              <a:t> выполнение обязанностей, связанных с участием в работе педагогических советов, методических советов (объединений), работой по проведению родительских собраний;</a:t>
            </a:r>
            <a:endParaRPr lang="ru-RU" sz="32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45739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ru-RU" sz="4000" b="1" dirty="0" smtClean="0">
                <a:latin typeface="Times New Roman" pitchFamily="18" charset="0"/>
                <a:cs typeface="Times New Roman" pitchFamily="18" charset="0"/>
              </a:rPr>
              <a:t>Другая часть педагогической работы регулируется</a:t>
            </a:r>
          </a:p>
          <a:p>
            <a:pPr algn="ctr">
              <a:lnSpc>
                <a:spcPct val="90000"/>
              </a:lnSpc>
            </a:pPr>
            <a:r>
              <a:rPr lang="ru-RU" sz="2800" dirty="0" smtClean="0">
                <a:latin typeface="Times New Roman" pitchFamily="18" charset="0"/>
                <a:cs typeface="Times New Roman" pitchFamily="18" charset="0"/>
              </a:rPr>
              <a:t>(Приказ </a:t>
            </a:r>
            <a:r>
              <a:rPr lang="ru-RU" sz="2800" dirty="0" err="1" smtClean="0">
                <a:latin typeface="Times New Roman" pitchFamily="18" charset="0"/>
                <a:cs typeface="Times New Roman" pitchFamily="18" charset="0"/>
              </a:rPr>
              <a:t>Минобрнауки</a:t>
            </a:r>
            <a:r>
              <a:rPr lang="ru-RU" sz="2800" dirty="0" smtClean="0">
                <a:latin typeface="Times New Roman" pitchFamily="18" charset="0"/>
                <a:cs typeface="Times New Roman" pitchFamily="18" charset="0"/>
              </a:rPr>
              <a:t> России от 11.05.2016  № 536)</a:t>
            </a:r>
            <a:r>
              <a:rPr lang="ru-RU" sz="2800" b="1" dirty="0" smtClean="0">
                <a:latin typeface="Times New Roman" pitchFamily="18" charset="0"/>
                <a:cs typeface="Times New Roman" pitchFamily="18" charset="0"/>
              </a:rPr>
              <a:t>:</a:t>
            </a:r>
            <a:endParaRPr lang="ru-RU" sz="2800" b="1" dirty="0">
              <a:latin typeface="Times New Roman" pitchFamily="18" charset="0"/>
              <a:cs typeface="Times New Roman" pitchFamily="18" charset="0"/>
            </a:endParaRPr>
          </a:p>
        </p:txBody>
      </p:sp>
      <p:sp>
        <p:nvSpPr>
          <p:cNvPr id="6" name="Title 1"/>
          <p:cNvSpPr txBox="1">
            <a:spLocks/>
          </p:cNvSpPr>
          <p:nvPr/>
        </p:nvSpPr>
        <p:spPr bwMode="auto">
          <a:xfrm>
            <a:off x="0" y="266700"/>
            <a:ext cx="9143999" cy="774700"/>
          </a:xfrm>
          <a:prstGeom prst="rect">
            <a:avLst/>
          </a:prstGeom>
          <a:noFill/>
          <a:ln w="9525">
            <a:noFill/>
            <a:miter lim="800000"/>
            <a:headEnd/>
            <a:tailEnd/>
          </a:ln>
        </p:spPr>
        <p:txBody>
          <a:bodyPr anchor="ctr"/>
          <a:lstStyle/>
          <a:p>
            <a:pPr algn="ctr">
              <a:defRPr/>
            </a:pPr>
            <a:endParaRPr lang="en-US" sz="4000" b="1" dirty="0">
              <a:solidFill>
                <a:schemeClr val="bg1"/>
              </a:solidFill>
              <a:effectLst>
                <a:outerShdw blurRad="38100" dist="38100" dir="2700000" algn="tl">
                  <a:srgbClr val="C0C0C0"/>
                </a:outerShdw>
              </a:effectLst>
              <a:latin typeface="Arial" pitchFamily="34" charset="0"/>
              <a:ea typeface="ＭＳ Ｐゴシック" charset="-128"/>
              <a:cs typeface="Arial" pitchFamily="34"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sp>
        <p:nvSpPr>
          <p:cNvPr id="2049" name="Rectangle 1"/>
          <p:cNvSpPr>
            <a:spLocks noChangeArrowheads="1"/>
          </p:cNvSpPr>
          <p:nvPr/>
        </p:nvSpPr>
        <p:spPr bwMode="auto">
          <a:xfrm>
            <a:off x="69665" y="1411881"/>
            <a:ext cx="9030789" cy="54661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3600" b="1" dirty="0" smtClean="0">
                <a:solidFill>
                  <a:srgbClr val="0000CC"/>
                </a:solidFill>
                <a:latin typeface="Times New Roman" pitchFamily="18" charset="0"/>
                <a:cs typeface="Times New Roman" pitchFamily="18" charset="0"/>
              </a:rPr>
              <a:t>Графиками, планами, расписаниями, утверждаемыми ЛНА, КД:</a:t>
            </a:r>
          </a:p>
          <a:p>
            <a:pPr>
              <a:lnSpc>
                <a:spcPct val="90000"/>
              </a:lnSpc>
              <a:buFont typeface="Wingdings" pitchFamily="2" charset="2"/>
              <a:buChar char="ü"/>
            </a:pPr>
            <a:r>
              <a:rPr lang="ru-RU" sz="2800" b="1" dirty="0" smtClean="0">
                <a:latin typeface="Times New Roman" pitchFamily="18" charset="0"/>
                <a:cs typeface="Times New Roman" pitchFamily="18" charset="0"/>
              </a:rPr>
              <a:t> выполнение дополнительной индивидуальной и (или) групповой работы с обучающимися, участие в оздоровительных, воспитательных и других мероприятиях, проводимых в целях реализации образовательных программ в организации, включая участие в концертной деятельности, конкурсах, состязаниях, спортивных соревнованиях, тренировочных сборах, экскурсиях, других формах учебной деятельности (с указанием в локальном нормативном акте, коллективном договоре порядка и условий выполнения работ);</a:t>
            </a:r>
            <a:endParaRPr lang="ru-RU" sz="28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45739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ru-RU" sz="4000" b="1" dirty="0" smtClean="0">
                <a:latin typeface="Times New Roman" pitchFamily="18" charset="0"/>
                <a:cs typeface="Times New Roman" pitchFamily="18" charset="0"/>
              </a:rPr>
              <a:t>Другая часть педагогической работы регулируется</a:t>
            </a:r>
          </a:p>
          <a:p>
            <a:pPr algn="ctr">
              <a:lnSpc>
                <a:spcPct val="90000"/>
              </a:lnSpc>
            </a:pPr>
            <a:r>
              <a:rPr lang="ru-RU" sz="2800" dirty="0" smtClean="0">
                <a:latin typeface="Times New Roman" pitchFamily="18" charset="0"/>
                <a:cs typeface="Times New Roman" pitchFamily="18" charset="0"/>
              </a:rPr>
              <a:t>(Приказ </a:t>
            </a:r>
            <a:r>
              <a:rPr lang="ru-RU" sz="2800" dirty="0" err="1" smtClean="0">
                <a:latin typeface="Times New Roman" pitchFamily="18" charset="0"/>
                <a:cs typeface="Times New Roman" pitchFamily="18" charset="0"/>
              </a:rPr>
              <a:t>Минобрнауки</a:t>
            </a:r>
            <a:r>
              <a:rPr lang="ru-RU" sz="2800" dirty="0" smtClean="0">
                <a:latin typeface="Times New Roman" pitchFamily="18" charset="0"/>
                <a:cs typeface="Times New Roman" pitchFamily="18" charset="0"/>
              </a:rPr>
              <a:t> России от 11.05.2016  № 536)</a:t>
            </a:r>
            <a:r>
              <a:rPr lang="ru-RU" sz="2800" b="1" dirty="0" smtClean="0">
                <a:latin typeface="Times New Roman" pitchFamily="18" charset="0"/>
                <a:cs typeface="Times New Roman" pitchFamily="18" charset="0"/>
              </a:rPr>
              <a:t>:</a:t>
            </a:r>
            <a:endParaRPr lang="ru-RU" sz="2800" b="1" dirty="0">
              <a:latin typeface="Times New Roman" pitchFamily="18" charset="0"/>
              <a:cs typeface="Times New Roman" pitchFamily="18" charset="0"/>
            </a:endParaRPr>
          </a:p>
        </p:txBody>
      </p:sp>
      <p:sp>
        <p:nvSpPr>
          <p:cNvPr id="6" name="Title 1"/>
          <p:cNvSpPr txBox="1">
            <a:spLocks/>
          </p:cNvSpPr>
          <p:nvPr/>
        </p:nvSpPr>
        <p:spPr bwMode="auto">
          <a:xfrm>
            <a:off x="0" y="266700"/>
            <a:ext cx="9143999" cy="774700"/>
          </a:xfrm>
          <a:prstGeom prst="rect">
            <a:avLst/>
          </a:prstGeom>
          <a:noFill/>
          <a:ln w="9525">
            <a:noFill/>
            <a:miter lim="800000"/>
            <a:headEnd/>
            <a:tailEnd/>
          </a:ln>
        </p:spPr>
        <p:txBody>
          <a:bodyPr anchor="ctr"/>
          <a:lstStyle/>
          <a:p>
            <a:pPr algn="ctr">
              <a:defRPr/>
            </a:pPr>
            <a:endParaRPr lang="en-US" sz="4000" b="1" dirty="0">
              <a:solidFill>
                <a:schemeClr val="bg1"/>
              </a:solidFill>
              <a:effectLst>
                <a:outerShdw blurRad="38100" dist="38100" dir="2700000" algn="tl">
                  <a:srgbClr val="C0C0C0"/>
                </a:outerShdw>
              </a:effectLst>
              <a:latin typeface="Arial" pitchFamily="34" charset="0"/>
              <a:ea typeface="ＭＳ Ｐゴシック" charset="-128"/>
              <a:cs typeface="Arial" pitchFamily="34"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sp>
        <p:nvSpPr>
          <p:cNvPr id="2049" name="Rectangle 1"/>
          <p:cNvSpPr>
            <a:spLocks noChangeArrowheads="1"/>
          </p:cNvSpPr>
          <p:nvPr/>
        </p:nvSpPr>
        <p:spPr bwMode="auto">
          <a:xfrm>
            <a:off x="69665" y="1475737"/>
            <a:ext cx="9030789" cy="49552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3600" b="1" dirty="0" smtClean="0">
                <a:solidFill>
                  <a:srgbClr val="0000CC"/>
                </a:solidFill>
                <a:latin typeface="Times New Roman" pitchFamily="18" charset="0"/>
                <a:cs typeface="Times New Roman" pitchFamily="18" charset="0"/>
              </a:rPr>
              <a:t>ЛНА:</a:t>
            </a:r>
          </a:p>
          <a:p>
            <a:pPr>
              <a:buFont typeface="Wingdings" pitchFamily="2" charset="2"/>
              <a:buChar char="ü"/>
            </a:pPr>
            <a:r>
              <a:rPr lang="ru-RU" sz="2800" b="1" dirty="0" smtClean="0">
                <a:latin typeface="Times New Roman" pitchFamily="18" charset="0"/>
                <a:cs typeface="Times New Roman" pitchFamily="18" charset="0"/>
              </a:rPr>
              <a:t> периодические кратковременные дежурства в организации в период осуществления образовательного процесса, которые при необходимости организуются в целях подготовки к проведению занятий, наблюдения за выполнением режима дня обучающимися, обеспечения порядка и дисциплины в течение учебного времени, в том числе во время перерывов между занятиями, устанавливаемых для отдыха обучающихся различной степени активности, приема ими пищи</a:t>
            </a:r>
            <a:endParaRPr lang="ru-RU" sz="28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9144000" cy="114953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ru-RU" sz="4000" b="1" dirty="0" smtClean="0">
                <a:latin typeface="Times New Roman" pitchFamily="18" charset="0"/>
                <a:cs typeface="Times New Roman" pitchFamily="18" charset="0"/>
              </a:rPr>
              <a:t>Приказ </a:t>
            </a:r>
            <a:r>
              <a:rPr lang="ru-RU" sz="4000" b="1" dirty="0" err="1" smtClean="0">
                <a:latin typeface="Times New Roman" pitchFamily="18" charset="0"/>
                <a:cs typeface="Times New Roman" pitchFamily="18" charset="0"/>
              </a:rPr>
              <a:t>Минобрнауки</a:t>
            </a:r>
            <a:r>
              <a:rPr lang="ru-RU" sz="4000" b="1" dirty="0" smtClean="0">
                <a:latin typeface="Times New Roman" pitchFamily="18" charset="0"/>
                <a:cs typeface="Times New Roman" pitchFamily="18" charset="0"/>
              </a:rPr>
              <a:t> России</a:t>
            </a:r>
          </a:p>
          <a:p>
            <a:pPr algn="ctr">
              <a:lnSpc>
                <a:spcPct val="90000"/>
              </a:lnSpc>
            </a:pPr>
            <a:r>
              <a:rPr lang="ru-RU" sz="4000" b="1" dirty="0" smtClean="0">
                <a:latin typeface="Times New Roman" pitchFamily="18" charset="0"/>
                <a:cs typeface="Times New Roman" pitchFamily="18" charset="0"/>
              </a:rPr>
              <a:t>от 11.05.2016 № 536</a:t>
            </a:r>
            <a:endParaRPr lang="ru-RU" sz="4000" b="1" dirty="0">
              <a:latin typeface="Times New Roman" pitchFamily="18" charset="0"/>
              <a:cs typeface="Times New Roman" pitchFamily="18" charset="0"/>
            </a:endParaRPr>
          </a:p>
        </p:txBody>
      </p:sp>
      <p:sp>
        <p:nvSpPr>
          <p:cNvPr id="6" name="Title 1"/>
          <p:cNvSpPr txBox="1">
            <a:spLocks/>
          </p:cNvSpPr>
          <p:nvPr/>
        </p:nvSpPr>
        <p:spPr bwMode="auto">
          <a:xfrm>
            <a:off x="0" y="266700"/>
            <a:ext cx="9143999" cy="774700"/>
          </a:xfrm>
          <a:prstGeom prst="rect">
            <a:avLst/>
          </a:prstGeom>
          <a:noFill/>
          <a:ln w="9525">
            <a:noFill/>
            <a:miter lim="800000"/>
            <a:headEnd/>
            <a:tailEnd/>
          </a:ln>
        </p:spPr>
        <p:txBody>
          <a:bodyPr anchor="ctr"/>
          <a:lstStyle/>
          <a:p>
            <a:pPr algn="ctr">
              <a:defRPr/>
            </a:pPr>
            <a:endParaRPr lang="en-US" sz="4000" b="1" dirty="0">
              <a:solidFill>
                <a:schemeClr val="bg1"/>
              </a:solidFill>
              <a:effectLst>
                <a:outerShdw blurRad="38100" dist="38100" dir="2700000" algn="tl">
                  <a:srgbClr val="C0C0C0"/>
                </a:outerShdw>
              </a:effectLst>
              <a:latin typeface="Arial" pitchFamily="34" charset="0"/>
              <a:ea typeface="ＭＳ Ｐゴシック" charset="-128"/>
              <a:cs typeface="Arial" pitchFamily="34"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sp>
        <p:nvSpPr>
          <p:cNvPr id="2" name="Rectangle 1"/>
          <p:cNvSpPr>
            <a:spLocks noChangeArrowheads="1"/>
          </p:cNvSpPr>
          <p:nvPr/>
        </p:nvSpPr>
        <p:spPr bwMode="auto">
          <a:xfrm>
            <a:off x="43539" y="1239380"/>
            <a:ext cx="9022080" cy="49675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algn="just" defTabSz="914400" rtl="0" eaLnBrk="1" fontAlgn="base" latinLnBrk="0" hangingPunct="1">
              <a:lnSpc>
                <a:spcPct val="90000"/>
              </a:lnSpc>
              <a:spcBef>
                <a:spcPct val="0"/>
              </a:spcBef>
              <a:spcAft>
                <a:spcPct val="0"/>
              </a:spcAft>
              <a:buClrTx/>
              <a:buSzTx/>
              <a:tabLst/>
            </a:pPr>
            <a:r>
              <a:rPr kumimoji="0" lang="ru-RU" sz="32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В дни недели </a:t>
            </a:r>
            <a:r>
              <a:rPr kumimoji="0" lang="ru-RU" sz="3200" b="1" i="0" u="none" strike="noStrike" cap="none" normalizeH="0" baseline="0" dirty="0" smtClean="0">
                <a:ln>
                  <a:noFill/>
                </a:ln>
                <a:effectLst/>
                <a:latin typeface="Times New Roman" pitchFamily="18" charset="0"/>
                <a:ea typeface="Times New Roman" pitchFamily="18" charset="0"/>
                <a:cs typeface="Times New Roman" pitchFamily="18" charset="0"/>
              </a:rPr>
              <a:t>(периоды времени, в течение которых функционирует ОО), </a:t>
            </a:r>
            <a:r>
              <a:rPr kumimoji="0" lang="ru-RU" sz="32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свободные</a:t>
            </a:r>
            <a:r>
              <a:rPr kumimoji="0" lang="ru-RU" sz="3200" b="1" i="0" u="none" strike="noStrike" cap="none" normalizeH="0" baseline="0" dirty="0" smtClean="0">
                <a:ln>
                  <a:noFill/>
                </a:ln>
                <a:effectLst/>
                <a:latin typeface="Times New Roman" pitchFamily="18" charset="0"/>
                <a:ea typeface="Times New Roman" pitchFamily="18" charset="0"/>
                <a:cs typeface="Times New Roman" pitchFamily="18" charset="0"/>
              </a:rPr>
              <a:t> для работников, ведущих преподавательскую работу, </a:t>
            </a:r>
            <a:r>
              <a:rPr kumimoji="0" lang="ru-RU" sz="32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от проведения занятий</a:t>
            </a:r>
            <a:r>
              <a:rPr kumimoji="0" lang="ru-RU" sz="3200" b="1" i="0" u="none" strike="noStrike" cap="none" normalizeH="0" baseline="0" dirty="0" smtClean="0">
                <a:ln>
                  <a:noFill/>
                </a:ln>
                <a:effectLst/>
                <a:latin typeface="Times New Roman" pitchFamily="18" charset="0"/>
                <a:ea typeface="Times New Roman" pitchFamily="18" charset="0"/>
                <a:cs typeface="Times New Roman" pitchFamily="18" charset="0"/>
              </a:rPr>
              <a:t> по расписанию и </a:t>
            </a:r>
            <a:r>
              <a:rPr kumimoji="0" lang="ru-RU" sz="32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выполнения</a:t>
            </a:r>
            <a:r>
              <a:rPr kumimoji="0" lang="ru-RU" sz="3200" b="1" i="0" u="none"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ru-RU" sz="32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непосредственно в ОО иных должностных обязанностей</a:t>
            </a:r>
            <a:r>
              <a:rPr kumimoji="0" lang="ru-RU" sz="3200" b="1" i="0" u="none" strike="noStrike" cap="none" normalizeH="0" baseline="0" dirty="0" smtClean="0">
                <a:ln>
                  <a:noFill/>
                </a:ln>
                <a:effectLst/>
                <a:latin typeface="Times New Roman" pitchFamily="18" charset="0"/>
                <a:ea typeface="Times New Roman" pitchFamily="18" charset="0"/>
                <a:cs typeface="Times New Roman" pitchFamily="18" charset="0"/>
              </a:rPr>
              <a:t>, предусмотренных квалификационными характеристиками по занимаемой должности, а также от выполнения дополнительных видов работ за дополнительную оплату, обязательное </a:t>
            </a:r>
            <a:r>
              <a:rPr kumimoji="0" lang="ru-RU" sz="32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присутствие в ОО не требуется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9144000" cy="114953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ru-RU" sz="4000" b="1" dirty="0" smtClean="0">
                <a:latin typeface="Times New Roman" pitchFamily="18" charset="0"/>
                <a:cs typeface="Times New Roman" pitchFamily="18" charset="0"/>
              </a:rPr>
              <a:t>Приказ </a:t>
            </a:r>
            <a:r>
              <a:rPr lang="ru-RU" sz="4000" b="1" dirty="0" err="1" smtClean="0">
                <a:latin typeface="Times New Roman" pitchFamily="18" charset="0"/>
                <a:cs typeface="Times New Roman" pitchFamily="18" charset="0"/>
              </a:rPr>
              <a:t>Минобрнауки</a:t>
            </a:r>
            <a:r>
              <a:rPr lang="ru-RU" sz="4000" b="1" dirty="0" smtClean="0">
                <a:latin typeface="Times New Roman" pitchFamily="18" charset="0"/>
                <a:cs typeface="Times New Roman" pitchFamily="18" charset="0"/>
              </a:rPr>
              <a:t> России</a:t>
            </a:r>
          </a:p>
          <a:p>
            <a:pPr algn="ctr">
              <a:lnSpc>
                <a:spcPct val="90000"/>
              </a:lnSpc>
            </a:pPr>
            <a:r>
              <a:rPr lang="ru-RU" sz="4000" b="1" dirty="0" smtClean="0">
                <a:latin typeface="Times New Roman" pitchFamily="18" charset="0"/>
                <a:cs typeface="Times New Roman" pitchFamily="18" charset="0"/>
              </a:rPr>
              <a:t>от 11.05.2016 № 536</a:t>
            </a:r>
            <a:endParaRPr lang="ru-RU" sz="4000" b="1" dirty="0">
              <a:latin typeface="Times New Roman" pitchFamily="18" charset="0"/>
              <a:cs typeface="Times New Roman" pitchFamily="18" charset="0"/>
            </a:endParaRPr>
          </a:p>
        </p:txBody>
      </p:sp>
      <p:sp>
        <p:nvSpPr>
          <p:cNvPr id="6" name="Title 1"/>
          <p:cNvSpPr txBox="1">
            <a:spLocks/>
          </p:cNvSpPr>
          <p:nvPr/>
        </p:nvSpPr>
        <p:spPr bwMode="auto">
          <a:xfrm>
            <a:off x="0" y="266700"/>
            <a:ext cx="9143999" cy="774700"/>
          </a:xfrm>
          <a:prstGeom prst="rect">
            <a:avLst/>
          </a:prstGeom>
          <a:noFill/>
          <a:ln w="9525">
            <a:noFill/>
            <a:miter lim="800000"/>
            <a:headEnd/>
            <a:tailEnd/>
          </a:ln>
        </p:spPr>
        <p:txBody>
          <a:bodyPr anchor="ctr"/>
          <a:lstStyle/>
          <a:p>
            <a:pPr algn="ctr">
              <a:defRPr/>
            </a:pPr>
            <a:endParaRPr lang="en-US" sz="4000" b="1" dirty="0">
              <a:solidFill>
                <a:schemeClr val="bg1"/>
              </a:solidFill>
              <a:effectLst>
                <a:outerShdw blurRad="38100" dist="38100" dir="2700000" algn="tl">
                  <a:srgbClr val="C0C0C0"/>
                </a:outerShdw>
              </a:effectLst>
              <a:latin typeface="Arial" pitchFamily="34" charset="0"/>
              <a:ea typeface="ＭＳ Ｐゴシック" charset="-128"/>
              <a:cs typeface="Arial" pitchFamily="34"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pic>
        <p:nvPicPr>
          <p:cNvPr id="1026" name="Picture 2" descr="\\Srv-file\common\Ломов Алексей\Входящие\Лекции\Дрофа\Правовой статус педагогических работников\Картинки\повышение квалификации 1.png"/>
          <p:cNvPicPr>
            <a:picLocks noChangeAspect="1" noChangeArrowheads="1"/>
          </p:cNvPicPr>
          <p:nvPr/>
        </p:nvPicPr>
        <p:blipFill>
          <a:blip r:embed="rId3"/>
          <a:srcRect/>
          <a:stretch>
            <a:fillRect/>
          </a:stretch>
        </p:blipFill>
        <p:spPr bwMode="auto">
          <a:xfrm>
            <a:off x="2561983" y="1392769"/>
            <a:ext cx="6514256" cy="5407725"/>
          </a:xfrm>
          <a:prstGeom prst="rect">
            <a:avLst/>
          </a:prstGeom>
          <a:noFill/>
        </p:spPr>
      </p:pic>
      <p:sp>
        <p:nvSpPr>
          <p:cNvPr id="7" name="Rectangle 1"/>
          <p:cNvSpPr>
            <a:spLocks noChangeArrowheads="1"/>
          </p:cNvSpPr>
          <p:nvPr/>
        </p:nvSpPr>
        <p:spPr bwMode="auto">
          <a:xfrm>
            <a:off x="60963" y="1153981"/>
            <a:ext cx="8882743" cy="55215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algn="just" defTabSz="914400" rtl="0" eaLnBrk="0" fontAlgn="base" latinLnBrk="0" hangingPunct="0">
              <a:lnSpc>
                <a:spcPct val="90000"/>
              </a:lnSpc>
              <a:spcBef>
                <a:spcPct val="0"/>
              </a:spcBef>
              <a:spcAft>
                <a:spcPct val="0"/>
              </a:spcAft>
              <a:buClrTx/>
              <a:buSzTx/>
              <a:tabLst/>
            </a:pP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При составлении расписаний занятий, планов</a:t>
            </a:r>
          </a:p>
          <a:p>
            <a:pPr marL="0" marR="0" lvl="0" algn="just" defTabSz="914400" rtl="0" eaLnBrk="0" fontAlgn="base" latinLnBrk="0" hangingPunct="0">
              <a:lnSpc>
                <a:spcPct val="90000"/>
              </a:lnSpc>
              <a:spcBef>
                <a:spcPct val="0"/>
              </a:spcBef>
              <a:spcAft>
                <a:spcPct val="0"/>
              </a:spcAft>
              <a:buClrTx/>
              <a:buSzTx/>
              <a:tabLst/>
            </a:pP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 и графиков работ правилами внутреннего</a:t>
            </a:r>
          </a:p>
          <a:p>
            <a:pPr marL="0" marR="0" lvl="0" algn="just" defTabSz="914400" rtl="0" eaLnBrk="0" fontAlgn="base" latinLnBrk="0" hangingPunct="0">
              <a:lnSpc>
                <a:spcPct val="90000"/>
              </a:lnSpc>
              <a:spcBef>
                <a:spcPct val="0"/>
              </a:spcBef>
              <a:spcAft>
                <a:spcPct val="0"/>
              </a:spcAft>
              <a:buClrTx/>
              <a:buSzTx/>
              <a:tabLst/>
            </a:pPr>
            <a:r>
              <a:rPr lang="ru-RU" sz="2800" b="1" dirty="0" smtClean="0">
                <a:latin typeface="Times New Roman" pitchFamily="18" charset="0"/>
                <a:ea typeface="Times New Roman" pitchFamily="18" charset="0"/>
                <a:cs typeface="Times New Roman" pitchFamily="18" charset="0"/>
              </a:rPr>
              <a:t>т</a:t>
            </a: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рудового </a:t>
            </a:r>
            <a:r>
              <a:rPr lang="ru-RU" sz="2800" b="1" dirty="0" smtClean="0">
                <a:latin typeface="Times New Roman" pitchFamily="18" charset="0"/>
                <a:ea typeface="Times New Roman" pitchFamily="18" charset="0"/>
                <a:cs typeface="Times New Roman" pitchFamily="18" charset="0"/>
              </a:rPr>
              <a:t>р</a:t>
            </a: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аспорядка  и (или)</a:t>
            </a:r>
          </a:p>
          <a:p>
            <a:pPr marL="0" marR="0" lvl="0" algn="just" defTabSz="914400" rtl="0" eaLnBrk="0" fontAlgn="base" latinLnBrk="0" hangingPunct="0">
              <a:lnSpc>
                <a:spcPct val="90000"/>
              </a:lnSpc>
              <a:spcBef>
                <a:spcPct val="0"/>
              </a:spcBef>
              <a:spcAft>
                <a:spcPct val="0"/>
              </a:spcAft>
              <a:buClrTx/>
              <a:buSzTx/>
              <a:tabLst/>
            </a:pPr>
            <a:r>
              <a:rPr lang="ru-RU" sz="2800" b="1" dirty="0" smtClean="0">
                <a:latin typeface="Times New Roman" pitchFamily="18" charset="0"/>
                <a:ea typeface="Times New Roman" pitchFamily="18" charset="0"/>
                <a:cs typeface="Times New Roman" pitchFamily="18" charset="0"/>
              </a:rPr>
              <a:t>к</a:t>
            </a: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оллективным договором</a:t>
            </a:r>
          </a:p>
          <a:p>
            <a:pPr marL="0" marR="0" lvl="0" algn="just" defTabSz="914400" rtl="0" eaLnBrk="0" fontAlgn="base" latinLnBrk="0" hangingPunct="0">
              <a:lnSpc>
                <a:spcPct val="90000"/>
              </a:lnSpc>
              <a:spcBef>
                <a:spcPct val="0"/>
              </a:spcBef>
              <a:spcAft>
                <a:spcPct val="0"/>
              </a:spcAft>
              <a:buClrTx/>
              <a:buSzTx/>
              <a:tabLst/>
            </a:pPr>
            <a:r>
              <a:rPr lang="ru-RU" sz="2800" b="1" dirty="0" smtClean="0">
                <a:latin typeface="Times New Roman" pitchFamily="18" charset="0"/>
                <a:ea typeface="Times New Roman" pitchFamily="18" charset="0"/>
                <a:cs typeface="Times New Roman" pitchFamily="18" charset="0"/>
              </a:rPr>
              <a:t>р</a:t>
            </a: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екомендуется предусматривать</a:t>
            </a:r>
          </a:p>
          <a:p>
            <a:pPr marL="0" marR="0" lvl="0" algn="just" defTabSz="914400" rtl="0" eaLnBrk="0" fontAlgn="base" latinLnBrk="0" hangingPunct="0">
              <a:lnSpc>
                <a:spcPct val="90000"/>
              </a:lnSpc>
              <a:spcBef>
                <a:spcPct val="0"/>
              </a:spcBef>
              <a:spcAft>
                <a:spcPct val="0"/>
              </a:spcAft>
              <a:buClrTx/>
              <a:buSzTx/>
              <a:tabLst/>
            </a:pPr>
            <a:r>
              <a:rPr lang="ru-RU" sz="2800" b="1" dirty="0" smtClean="0">
                <a:latin typeface="Times New Roman" pitchFamily="18" charset="0"/>
                <a:ea typeface="Times New Roman" pitchFamily="18" charset="0"/>
                <a:cs typeface="Times New Roman" pitchFamily="18" charset="0"/>
              </a:rPr>
              <a:t>д</a:t>
            </a: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ля указанных работников</a:t>
            </a:r>
          </a:p>
          <a:p>
            <a:pPr marL="0" marR="0" lvl="0" algn="just" defTabSz="914400" rtl="0" eaLnBrk="0" fontAlgn="base" latinLnBrk="0" hangingPunct="0">
              <a:lnSpc>
                <a:spcPct val="90000"/>
              </a:lnSpc>
              <a:spcBef>
                <a:spcPct val="0"/>
              </a:spcBef>
              <a:spcAft>
                <a:spcPct val="0"/>
              </a:spcAft>
              <a:buClrTx/>
              <a:buSzTx/>
              <a:tabLst/>
            </a:pP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свободный день с целью</a:t>
            </a:r>
          </a:p>
          <a:p>
            <a:pPr marL="0" marR="0" lvl="0" algn="just" defTabSz="914400" rtl="0" eaLnBrk="0" fontAlgn="base" latinLnBrk="0" hangingPunct="0">
              <a:lnSpc>
                <a:spcPct val="90000"/>
              </a:lnSpc>
              <a:spcBef>
                <a:spcPct val="0"/>
              </a:spcBef>
              <a:spcAft>
                <a:spcPct val="0"/>
              </a:spcAft>
              <a:buClrTx/>
              <a:buSzTx/>
              <a:tabLst/>
            </a:pP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использования его для</a:t>
            </a:r>
          </a:p>
          <a:p>
            <a:pPr marL="0" marR="0" lvl="0" algn="just" defTabSz="914400" rtl="0" eaLnBrk="0" fontAlgn="base" latinLnBrk="0" hangingPunct="0">
              <a:lnSpc>
                <a:spcPct val="90000"/>
              </a:lnSpc>
              <a:spcBef>
                <a:spcPct val="0"/>
              </a:spcBef>
              <a:spcAft>
                <a:spcPct val="0"/>
              </a:spcAft>
              <a:buClrTx/>
              <a:buSzTx/>
              <a:tabLst/>
            </a:pPr>
            <a:r>
              <a:rPr lang="ru-RU" sz="2800" b="1" dirty="0" smtClean="0">
                <a:latin typeface="Times New Roman" pitchFamily="18" charset="0"/>
                <a:ea typeface="Times New Roman" pitchFamily="18" charset="0"/>
                <a:cs typeface="Times New Roman" pitchFamily="18" charset="0"/>
              </a:rPr>
              <a:t>д</a:t>
            </a: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ополнительного</a:t>
            </a:r>
          </a:p>
          <a:p>
            <a:pPr marL="0" marR="0" lvl="0" algn="just" defTabSz="914400" rtl="0" eaLnBrk="0" fontAlgn="base" latinLnBrk="0" hangingPunct="0">
              <a:lnSpc>
                <a:spcPct val="90000"/>
              </a:lnSpc>
              <a:spcBef>
                <a:spcPct val="0"/>
              </a:spcBef>
              <a:spcAft>
                <a:spcPct val="0"/>
              </a:spcAft>
              <a:buClrTx/>
              <a:buSzTx/>
              <a:tabLst/>
            </a:pPr>
            <a:r>
              <a:rPr lang="ru-RU" sz="2800" b="1" dirty="0" smtClean="0">
                <a:latin typeface="Times New Roman" pitchFamily="18" charset="0"/>
                <a:ea typeface="Times New Roman" pitchFamily="18" charset="0"/>
                <a:cs typeface="Times New Roman" pitchFamily="18" charset="0"/>
              </a:rPr>
              <a:t>п</a:t>
            </a: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рофессионального</a:t>
            </a:r>
          </a:p>
          <a:p>
            <a:pPr marL="0" marR="0" lvl="0" algn="just" defTabSz="914400" rtl="0" eaLnBrk="0" fontAlgn="base" latinLnBrk="0" hangingPunct="0">
              <a:lnSpc>
                <a:spcPct val="90000"/>
              </a:lnSpc>
              <a:spcBef>
                <a:spcPct val="0"/>
              </a:spcBef>
              <a:spcAft>
                <a:spcPct val="0"/>
              </a:spcAft>
              <a:buClrTx/>
              <a:buSzTx/>
              <a:tabLst/>
            </a:pP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образования,</a:t>
            </a:r>
          </a:p>
          <a:p>
            <a:pPr marL="0" marR="0" lvl="0" algn="just" defTabSz="914400" rtl="0" eaLnBrk="0" fontAlgn="base" latinLnBrk="0" hangingPunct="0">
              <a:lnSpc>
                <a:spcPct val="90000"/>
              </a:lnSpc>
              <a:spcBef>
                <a:spcPct val="0"/>
              </a:spcBef>
              <a:spcAft>
                <a:spcPct val="0"/>
              </a:spcAft>
              <a:buClrTx/>
              <a:buSzTx/>
              <a:tabLst/>
            </a:pP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самообразования,</a:t>
            </a:r>
          </a:p>
          <a:p>
            <a:pPr marL="0" marR="0" lvl="0" algn="just" defTabSz="914400" rtl="0" eaLnBrk="0" fontAlgn="base" latinLnBrk="0" hangingPunct="0">
              <a:lnSpc>
                <a:spcPct val="90000"/>
              </a:lnSpc>
              <a:spcBef>
                <a:spcPct val="0"/>
              </a:spcBef>
              <a:spcAft>
                <a:spcPct val="0"/>
              </a:spcAft>
              <a:buClrTx/>
              <a:buSzTx/>
              <a:tabLst/>
            </a:pP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подготовки к</a:t>
            </a:r>
          </a:p>
          <a:p>
            <a:pPr marL="0" marR="0" lvl="0" algn="just" defTabSz="914400" rtl="0" eaLnBrk="0" fontAlgn="base" latinLnBrk="0" hangingPunct="0">
              <a:lnSpc>
                <a:spcPct val="90000"/>
              </a:lnSpc>
              <a:spcBef>
                <a:spcPct val="0"/>
              </a:spcBef>
              <a:spcAft>
                <a:spcPct val="0"/>
              </a:spcAft>
              <a:buClrTx/>
              <a:buSzTx/>
              <a:tabLst/>
            </a:pPr>
            <a:r>
              <a:rPr kumimoji="0" lang="ru-RU" sz="2800" b="1" i="0" u="none" strike="noStrike" cap="none" normalizeH="0" baseline="0" dirty="0" smtClean="0">
                <a:ln>
                  <a:noFill/>
                </a:ln>
                <a:effectLst/>
                <a:latin typeface="Times New Roman" pitchFamily="18" charset="0"/>
                <a:ea typeface="Times New Roman" pitchFamily="18" charset="0"/>
                <a:cs typeface="Times New Roman" pitchFamily="18" charset="0"/>
              </a:rPr>
              <a:t>занятиям!</a:t>
            </a:r>
            <a:endParaRPr kumimoji="0" lang="ru-RU" sz="2800" b="1"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45739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ru-RU" sz="4000" b="1" dirty="0" smtClean="0">
                <a:latin typeface="Times New Roman" pitchFamily="18" charset="0"/>
                <a:cs typeface="Times New Roman" pitchFamily="18" charset="0"/>
              </a:rPr>
              <a:t>Особенности работы педагогических работников во время каникул</a:t>
            </a:r>
          </a:p>
          <a:p>
            <a:pPr algn="ctr">
              <a:lnSpc>
                <a:spcPct val="90000"/>
              </a:lnSpc>
            </a:pPr>
            <a:r>
              <a:rPr lang="ru-RU" sz="2800" dirty="0" smtClean="0">
                <a:latin typeface="Times New Roman" pitchFamily="18" charset="0"/>
                <a:cs typeface="Times New Roman" pitchFamily="18" charset="0"/>
              </a:rPr>
              <a:t>(Приказ </a:t>
            </a:r>
            <a:r>
              <a:rPr lang="ru-RU" sz="2800" dirty="0" err="1" smtClean="0">
                <a:latin typeface="Times New Roman" pitchFamily="18" charset="0"/>
                <a:cs typeface="Times New Roman" pitchFamily="18" charset="0"/>
              </a:rPr>
              <a:t>Минобрнауки</a:t>
            </a:r>
            <a:r>
              <a:rPr lang="ru-RU" sz="2800" dirty="0" smtClean="0">
                <a:latin typeface="Times New Roman" pitchFamily="18" charset="0"/>
                <a:cs typeface="Times New Roman" pitchFamily="18" charset="0"/>
              </a:rPr>
              <a:t> России от 11.05.2016 № 536)</a:t>
            </a:r>
            <a:r>
              <a:rPr lang="ru-RU" sz="2800" b="1" dirty="0" smtClean="0">
                <a:latin typeface="Times New Roman" pitchFamily="18" charset="0"/>
                <a:cs typeface="Times New Roman" pitchFamily="18" charset="0"/>
              </a:rPr>
              <a:t>:</a:t>
            </a:r>
            <a:endParaRPr lang="ru-RU" sz="2800" b="1" dirty="0">
              <a:latin typeface="Times New Roman" pitchFamily="18" charset="0"/>
              <a:cs typeface="Times New Roman" pitchFamily="18" charset="0"/>
            </a:endParaRPr>
          </a:p>
        </p:txBody>
      </p:sp>
      <p:sp>
        <p:nvSpPr>
          <p:cNvPr id="6" name="Title 1"/>
          <p:cNvSpPr txBox="1">
            <a:spLocks/>
          </p:cNvSpPr>
          <p:nvPr/>
        </p:nvSpPr>
        <p:spPr bwMode="auto">
          <a:xfrm>
            <a:off x="0" y="266700"/>
            <a:ext cx="9143999" cy="774700"/>
          </a:xfrm>
          <a:prstGeom prst="rect">
            <a:avLst/>
          </a:prstGeom>
          <a:noFill/>
          <a:ln w="9525">
            <a:noFill/>
            <a:miter lim="800000"/>
            <a:headEnd/>
            <a:tailEnd/>
          </a:ln>
        </p:spPr>
        <p:txBody>
          <a:bodyPr anchor="ctr"/>
          <a:lstStyle/>
          <a:p>
            <a:pPr algn="ctr">
              <a:defRPr/>
            </a:pPr>
            <a:endParaRPr lang="en-US" sz="4000" b="1" dirty="0">
              <a:solidFill>
                <a:schemeClr val="bg1"/>
              </a:solidFill>
              <a:effectLst>
                <a:outerShdw blurRad="38100" dist="38100" dir="2700000" algn="tl">
                  <a:srgbClr val="C0C0C0"/>
                </a:outerShdw>
              </a:effectLst>
              <a:latin typeface="Arial" pitchFamily="34" charset="0"/>
              <a:ea typeface="ＭＳ Ｐゴシック" charset="-128"/>
              <a:cs typeface="Arial" pitchFamily="34"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sp>
        <p:nvSpPr>
          <p:cNvPr id="7" name="Прямоугольник 6"/>
          <p:cNvSpPr/>
          <p:nvPr/>
        </p:nvSpPr>
        <p:spPr>
          <a:xfrm>
            <a:off x="60956" y="1454832"/>
            <a:ext cx="8978541" cy="5262979"/>
          </a:xfrm>
          <a:prstGeom prst="rect">
            <a:avLst/>
          </a:prstGeom>
        </p:spPr>
        <p:txBody>
          <a:bodyPr wrap="square">
            <a:spAutoFit/>
          </a:bodyPr>
          <a:lstStyle/>
          <a:p>
            <a:pPr algn="just">
              <a:buFont typeface="Wingdings" pitchFamily="2" charset="2"/>
              <a:buChar char="Ø"/>
            </a:pPr>
            <a:r>
              <a:rPr lang="ru-RU" sz="2400" b="1" dirty="0" smtClean="0">
                <a:solidFill>
                  <a:srgbClr val="0000FF"/>
                </a:solidFill>
                <a:latin typeface="Times New Roman" pitchFamily="18" charset="0"/>
                <a:cs typeface="Times New Roman" pitchFamily="18" charset="0"/>
              </a:rPr>
              <a:t> </a:t>
            </a:r>
            <a:r>
              <a:rPr lang="ru-RU" sz="2800" b="1" dirty="0" smtClean="0">
                <a:latin typeface="Times New Roman" pitchFamily="18" charset="0"/>
                <a:cs typeface="Times New Roman" pitchFamily="18" charset="0"/>
              </a:rPr>
              <a:t>Каникулы – рабочее время (режим работы уточняется).</a:t>
            </a:r>
          </a:p>
          <a:p>
            <a:pPr algn="just"/>
            <a:endParaRPr lang="ru-RU" sz="1400" b="1" dirty="0" smtClean="0">
              <a:latin typeface="Times New Roman" pitchFamily="18" charset="0"/>
              <a:cs typeface="Times New Roman" pitchFamily="18" charset="0"/>
            </a:endParaRPr>
          </a:p>
          <a:p>
            <a:pPr algn="just">
              <a:buFont typeface="Wingdings" pitchFamily="2" charset="2"/>
              <a:buChar char="Ø"/>
            </a:pPr>
            <a:r>
              <a:rPr lang="ru-RU" sz="2800" b="1" dirty="0" smtClean="0">
                <a:solidFill>
                  <a:srgbClr val="0000FF"/>
                </a:solidFill>
                <a:latin typeface="Times New Roman" pitchFamily="18" charset="0"/>
                <a:cs typeface="Times New Roman" pitchFamily="18" charset="0"/>
              </a:rPr>
              <a:t> </a:t>
            </a:r>
            <a:r>
              <a:rPr lang="ru-RU" sz="2800" b="1" dirty="0" smtClean="0">
                <a:latin typeface="Times New Roman" pitchFamily="18" charset="0"/>
                <a:cs typeface="Times New Roman" pitchFamily="18" charset="0"/>
              </a:rPr>
              <a:t>Выполняется педагогическая (в том числе методическая и организационная) работа, связанная с реализацией ОП, в пределах нормируемой части их педагогической работы, а также времени, необходимого для выполнения ненормируемой части работы (при условии, что выполнение такой работы планируется в каникулярное время).</a:t>
            </a:r>
          </a:p>
          <a:p>
            <a:pPr algn="just"/>
            <a:endParaRPr lang="ru-RU" sz="1400" b="1" dirty="0" smtClean="0">
              <a:latin typeface="Times New Roman" pitchFamily="18" charset="0"/>
              <a:cs typeface="Times New Roman" pitchFamily="18" charset="0"/>
            </a:endParaRPr>
          </a:p>
          <a:p>
            <a:pPr algn="just">
              <a:buFont typeface="Wingdings" pitchFamily="2" charset="2"/>
              <a:buChar char="Ø"/>
            </a:pPr>
            <a:r>
              <a:rPr lang="ru-RU" sz="2800" b="1" dirty="0" smtClean="0">
                <a:solidFill>
                  <a:srgbClr val="0000FF"/>
                </a:solidFill>
                <a:latin typeface="Times New Roman" pitchFamily="18" charset="0"/>
                <a:cs typeface="Times New Roman" pitchFamily="18" charset="0"/>
              </a:rPr>
              <a:t> </a:t>
            </a:r>
            <a:r>
              <a:rPr lang="ru-RU" sz="2800" b="1" dirty="0" smtClean="0">
                <a:latin typeface="Times New Roman" pitchFamily="18" charset="0"/>
                <a:cs typeface="Times New Roman" pitchFamily="18" charset="0"/>
              </a:rPr>
              <a:t>Каникулярное время используется также для их дополнительного профессионального образования</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45739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ru-RU" sz="4000" b="1" dirty="0" smtClean="0">
                <a:latin typeface="Times New Roman" pitchFamily="18" charset="0"/>
                <a:cs typeface="Times New Roman" pitchFamily="18" charset="0"/>
              </a:rPr>
              <a:t>Особенности работы педагогических работников во время каникул</a:t>
            </a:r>
          </a:p>
          <a:p>
            <a:pPr algn="ctr">
              <a:lnSpc>
                <a:spcPct val="90000"/>
              </a:lnSpc>
            </a:pPr>
            <a:r>
              <a:rPr lang="ru-RU" sz="2800" dirty="0" smtClean="0">
                <a:latin typeface="Times New Roman" pitchFamily="18" charset="0"/>
                <a:cs typeface="Times New Roman" pitchFamily="18" charset="0"/>
              </a:rPr>
              <a:t>(Приказ </a:t>
            </a:r>
            <a:r>
              <a:rPr lang="ru-RU" sz="2800" dirty="0" err="1" smtClean="0">
                <a:latin typeface="Times New Roman" pitchFamily="18" charset="0"/>
                <a:cs typeface="Times New Roman" pitchFamily="18" charset="0"/>
              </a:rPr>
              <a:t>Минобрнауки</a:t>
            </a:r>
            <a:r>
              <a:rPr lang="ru-RU" sz="2800" dirty="0" smtClean="0">
                <a:latin typeface="Times New Roman" pitchFamily="18" charset="0"/>
                <a:cs typeface="Times New Roman" pitchFamily="18" charset="0"/>
              </a:rPr>
              <a:t> России от 11.05. 2016 № 536)</a:t>
            </a:r>
            <a:r>
              <a:rPr lang="ru-RU" sz="2800" b="1" dirty="0" smtClean="0">
                <a:latin typeface="Times New Roman" pitchFamily="18" charset="0"/>
                <a:cs typeface="Times New Roman" pitchFamily="18" charset="0"/>
              </a:rPr>
              <a:t>:</a:t>
            </a:r>
            <a:endParaRPr lang="ru-RU" sz="2800" b="1" dirty="0">
              <a:latin typeface="Times New Roman" pitchFamily="18" charset="0"/>
              <a:cs typeface="Times New Roman" pitchFamily="18" charset="0"/>
            </a:endParaRPr>
          </a:p>
        </p:txBody>
      </p:sp>
      <p:sp>
        <p:nvSpPr>
          <p:cNvPr id="6" name="Title 1"/>
          <p:cNvSpPr txBox="1">
            <a:spLocks/>
          </p:cNvSpPr>
          <p:nvPr/>
        </p:nvSpPr>
        <p:spPr bwMode="auto">
          <a:xfrm>
            <a:off x="0" y="266700"/>
            <a:ext cx="9143999" cy="774700"/>
          </a:xfrm>
          <a:prstGeom prst="rect">
            <a:avLst/>
          </a:prstGeom>
          <a:noFill/>
          <a:ln w="9525">
            <a:noFill/>
            <a:miter lim="800000"/>
            <a:headEnd/>
            <a:tailEnd/>
          </a:ln>
        </p:spPr>
        <p:txBody>
          <a:bodyPr anchor="ctr"/>
          <a:lstStyle/>
          <a:p>
            <a:pPr algn="ctr">
              <a:defRPr/>
            </a:pPr>
            <a:endParaRPr lang="en-US" sz="4000" b="1" dirty="0">
              <a:solidFill>
                <a:schemeClr val="bg1"/>
              </a:solidFill>
              <a:effectLst>
                <a:outerShdw blurRad="38100" dist="38100" dir="2700000" algn="tl">
                  <a:srgbClr val="C0C0C0"/>
                </a:outerShdw>
              </a:effectLst>
              <a:latin typeface="Arial" pitchFamily="34" charset="0"/>
              <a:ea typeface="ＭＳ Ｐゴシック" charset="-128"/>
              <a:cs typeface="Arial" pitchFamily="34"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sp>
        <p:nvSpPr>
          <p:cNvPr id="7" name="Прямоугольник 6"/>
          <p:cNvSpPr/>
          <p:nvPr/>
        </p:nvSpPr>
        <p:spPr>
          <a:xfrm>
            <a:off x="5738948" y="1672557"/>
            <a:ext cx="3239589" cy="4093428"/>
          </a:xfrm>
          <a:prstGeom prst="rect">
            <a:avLst/>
          </a:prstGeom>
        </p:spPr>
        <p:txBody>
          <a:bodyPr wrap="square">
            <a:spAutoFit/>
          </a:bodyPr>
          <a:lstStyle/>
          <a:p>
            <a:pPr algn="just"/>
            <a:r>
              <a:rPr lang="ru-RU" sz="2600" b="1" dirty="0" smtClean="0">
                <a:solidFill>
                  <a:srgbClr val="000000"/>
                </a:solidFill>
                <a:latin typeface="Times New Roman" pitchFamily="18" charset="0"/>
                <a:cs typeface="Times New Roman" pitchFamily="18" charset="0"/>
              </a:rPr>
              <a:t>Режим рабочего времени </a:t>
            </a:r>
            <a:r>
              <a:rPr lang="ru-RU" sz="2600" b="1" dirty="0" err="1" smtClean="0">
                <a:solidFill>
                  <a:srgbClr val="000000"/>
                </a:solidFill>
                <a:latin typeface="Times New Roman" pitchFamily="18" charset="0"/>
                <a:cs typeface="Times New Roman" pitchFamily="18" charset="0"/>
              </a:rPr>
              <a:t>педагоги-ческих</a:t>
            </a:r>
            <a:r>
              <a:rPr lang="ru-RU" sz="2600" b="1" dirty="0" smtClean="0">
                <a:solidFill>
                  <a:srgbClr val="000000"/>
                </a:solidFill>
                <a:latin typeface="Times New Roman" pitchFamily="18" charset="0"/>
                <a:cs typeface="Times New Roman" pitchFamily="18" charset="0"/>
              </a:rPr>
              <a:t> работников, принятых на работу в период летних каникул, </a:t>
            </a:r>
            <a:r>
              <a:rPr lang="ru-RU" sz="2600" b="1" dirty="0" err="1" smtClean="0">
                <a:solidFill>
                  <a:srgbClr val="000000"/>
                </a:solidFill>
                <a:latin typeface="Times New Roman" pitchFamily="18" charset="0"/>
                <a:cs typeface="Times New Roman" pitchFamily="18" charset="0"/>
              </a:rPr>
              <a:t>определя-ется</a:t>
            </a:r>
            <a:r>
              <a:rPr lang="ru-RU" sz="2600" b="1" dirty="0" smtClean="0">
                <a:solidFill>
                  <a:srgbClr val="000000"/>
                </a:solidFill>
                <a:latin typeface="Times New Roman" pitchFamily="18" charset="0"/>
                <a:cs typeface="Times New Roman" pitchFamily="18" charset="0"/>
              </a:rPr>
              <a:t> в пределах продолжительности рабочего времени или нормы часов</a:t>
            </a:r>
          </a:p>
        </p:txBody>
      </p:sp>
      <p:pic>
        <p:nvPicPr>
          <p:cNvPr id="8" name="Picture 2" descr="&amp;Kcy;&amp;acy;&amp;rcy;&amp;tcy;&amp;icy;&amp;ncy;&amp;kcy;&amp;icy; &amp;pcy;&amp;ocy; &amp;zcy;&amp;acy;&amp;pcy;&amp;rcy;&amp;ocy;&amp;scy;&amp;ucy; &amp;vcy;&amp;icy;&amp;dcy; &amp;icy;&amp;zcy; &amp;ocy;&amp;kcy;&amp;ncy;&amp;acy; &amp;shcy;&amp;kcy;&amp;ocy;&amp;lcy;&amp;softcy;&amp;ncy;&amp;ocy;&amp;gcy;&amp;ocy; &amp;kcy;&amp;acy;&amp;bcy;&amp;icy;&amp;ncy;&amp;iecy;&amp;tcy;&amp;acy;"/>
          <p:cNvPicPr>
            <a:picLocks noChangeAspect="1" noChangeArrowheads="1"/>
          </p:cNvPicPr>
          <p:nvPr/>
        </p:nvPicPr>
        <p:blipFill>
          <a:blip r:embed="rId3" cstate="print"/>
          <a:srcRect/>
          <a:stretch>
            <a:fillRect/>
          </a:stretch>
        </p:blipFill>
        <p:spPr bwMode="auto">
          <a:xfrm>
            <a:off x="107503" y="1506077"/>
            <a:ext cx="5510233" cy="4137078"/>
          </a:xfrm>
          <a:prstGeom prst="rect">
            <a:avLst/>
          </a:prstGeom>
          <a:noFill/>
        </p:spPr>
      </p:pic>
      <p:sp>
        <p:nvSpPr>
          <p:cNvPr id="9" name="Прямоугольник 8"/>
          <p:cNvSpPr/>
          <p:nvPr/>
        </p:nvSpPr>
        <p:spPr>
          <a:xfrm>
            <a:off x="255588" y="5613372"/>
            <a:ext cx="8722950" cy="892552"/>
          </a:xfrm>
          <a:prstGeom prst="rect">
            <a:avLst/>
          </a:prstGeom>
        </p:spPr>
        <p:txBody>
          <a:bodyPr wrap="square">
            <a:spAutoFit/>
          </a:bodyPr>
          <a:lstStyle/>
          <a:p>
            <a:pPr algn="just"/>
            <a:r>
              <a:rPr lang="ru-RU" sz="2600" b="1" dirty="0" smtClean="0">
                <a:solidFill>
                  <a:srgbClr val="000000"/>
                </a:solidFill>
                <a:latin typeface="Times New Roman" pitchFamily="18" charset="0"/>
                <a:cs typeface="Times New Roman" pitchFamily="18" charset="0"/>
              </a:rPr>
              <a:t>педагогической работы в неделю, установленной за ставку заработной платы</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3999" cy="774700"/>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Право на занятие педагогической деятельностью имеют</a:t>
            </a:r>
            <a:endParaRPr lang="en-US" sz="40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pic>
        <p:nvPicPr>
          <p:cNvPr id="2050" name="Picture 2" descr="\\Srv-file\common\Ломов Алексей\Входящие\Лекции\Краснодарский край\Картинки\диплом.jpg"/>
          <p:cNvPicPr>
            <a:picLocks noGrp="1" noChangeAspect="1" noChangeArrowheads="1"/>
          </p:cNvPicPr>
          <p:nvPr>
            <p:ph idx="1"/>
          </p:nvPr>
        </p:nvPicPr>
        <p:blipFill>
          <a:blip r:embed="rId3"/>
          <a:srcRect/>
          <a:stretch>
            <a:fillRect/>
          </a:stretch>
        </p:blipFill>
        <p:spPr bwMode="auto">
          <a:xfrm>
            <a:off x="-2" y="1594080"/>
            <a:ext cx="4490223" cy="4507956"/>
          </a:xfrm>
          <a:prstGeom prst="rect">
            <a:avLst/>
          </a:prstGeom>
          <a:noFill/>
        </p:spPr>
      </p:pic>
      <p:grpSp>
        <p:nvGrpSpPr>
          <p:cNvPr id="11" name="Группа 11"/>
          <p:cNvGrpSpPr/>
          <p:nvPr/>
        </p:nvGrpSpPr>
        <p:grpSpPr>
          <a:xfrm>
            <a:off x="4023359" y="1457391"/>
            <a:ext cx="4989440" cy="5253119"/>
            <a:chOff x="2927933" y="802052"/>
            <a:chExt cx="5400129" cy="3850064"/>
          </a:xfrm>
        </p:grpSpPr>
        <p:sp>
          <p:nvSpPr>
            <p:cNvPr id="12" name="Скругленный прямоугольник 11"/>
            <p:cNvSpPr/>
            <p:nvPr/>
          </p:nvSpPr>
          <p:spPr>
            <a:xfrm>
              <a:off x="3041039" y="802052"/>
              <a:ext cx="5287023" cy="3850064"/>
            </a:xfrm>
            <a:prstGeom prst="roundRect">
              <a:avLst>
                <a:gd name="adj" fmla="val 10000"/>
              </a:avLst>
            </a:prstGeom>
            <a:no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4" name="Скругленный прямоугольник 4"/>
            <p:cNvSpPr/>
            <p:nvPr/>
          </p:nvSpPr>
          <p:spPr>
            <a:xfrm>
              <a:off x="2927933" y="808395"/>
              <a:ext cx="5400128" cy="37277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pPr lvl="0" algn="ctr" defTabSz="1244600">
                <a:lnSpc>
                  <a:spcPct val="90000"/>
                </a:lnSpc>
                <a:spcAft>
                  <a:spcPct val="35000"/>
                </a:spcAft>
              </a:pPr>
              <a:r>
                <a:rPr lang="ru-RU" sz="2800" b="1" dirty="0" smtClean="0">
                  <a:solidFill>
                    <a:schemeClr val="tx1"/>
                  </a:solidFill>
                </a:rPr>
                <a:t> </a:t>
              </a:r>
            </a:p>
            <a:p>
              <a:pPr algn="ctr" defTabSz="1244600">
                <a:lnSpc>
                  <a:spcPct val="90000"/>
                </a:lnSpc>
                <a:spcAft>
                  <a:spcPct val="35000"/>
                </a:spcAft>
              </a:pPr>
              <a:r>
                <a:rPr lang="ru-RU" sz="3200" b="1" dirty="0" smtClean="0">
                  <a:solidFill>
                    <a:schemeClr val="tx1"/>
                  </a:solidFill>
                  <a:latin typeface="Times New Roman" pitchFamily="18" charset="0"/>
                  <a:cs typeface="Times New Roman" pitchFamily="18" charset="0"/>
                </a:rPr>
                <a:t>лица, имеющие  среднее профессиональное или высшее образование и отвечающие квалификационным требованиям, указанным в квалификационных справочниках, и (или) профессиональным стандартам </a:t>
              </a:r>
              <a:r>
                <a:rPr lang="ru-RU" sz="2400" b="1" dirty="0" smtClean="0">
                  <a:solidFill>
                    <a:schemeClr val="tx1"/>
                  </a:solidFill>
                  <a:latin typeface="Times New Roman" pitchFamily="18" charset="0"/>
                  <a:cs typeface="Times New Roman" pitchFamily="18" charset="0"/>
                </a:rPr>
                <a:t>(</a:t>
              </a:r>
              <a:r>
                <a:rPr lang="ru-RU" sz="2400" dirty="0" smtClean="0">
                  <a:solidFill>
                    <a:schemeClr val="tx1"/>
                  </a:solidFill>
                  <a:latin typeface="Times New Roman" pitchFamily="18" charset="0"/>
                  <a:cs typeface="Times New Roman" pitchFamily="18" charset="0"/>
                </a:rPr>
                <a:t>ч. 1 ст.46 Закона</a:t>
              </a:r>
              <a:r>
                <a:rPr lang="ru-RU" sz="2400" b="1" dirty="0" smtClean="0">
                  <a:solidFill>
                    <a:schemeClr val="tx1"/>
                  </a:solidFill>
                  <a:latin typeface="Times New Roman" pitchFamily="18" charset="0"/>
                  <a:cs typeface="Times New Roman" pitchFamily="18" charset="0"/>
                </a:rPr>
                <a:t>)</a:t>
              </a:r>
            </a:p>
            <a:p>
              <a:pPr lvl="0" algn="ctr" defTabSz="1244600">
                <a:lnSpc>
                  <a:spcPct val="90000"/>
                </a:lnSpc>
                <a:spcAft>
                  <a:spcPct val="35000"/>
                </a:spcAft>
              </a:pPr>
              <a:endParaRPr lang="ru-RU" sz="2800" b="1" kern="1200" dirty="0">
                <a:solidFill>
                  <a:schemeClr val="tx1"/>
                </a:solidFill>
              </a:endParaRPr>
            </a:p>
          </p:txBody>
        </p:sp>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45739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0000"/>
              </a:lnSpc>
            </a:pPr>
            <a:r>
              <a:rPr lang="ru-RU" sz="4000" b="1" dirty="0" smtClean="0">
                <a:latin typeface="Times New Roman" pitchFamily="18" charset="0"/>
                <a:cs typeface="Times New Roman" pitchFamily="18" charset="0"/>
              </a:rPr>
              <a:t>Особенности работы педагогических работников во время отмены занятий</a:t>
            </a:r>
          </a:p>
          <a:p>
            <a:pPr algn="ctr">
              <a:lnSpc>
                <a:spcPct val="90000"/>
              </a:lnSpc>
            </a:pPr>
            <a:r>
              <a:rPr lang="ru-RU" sz="2800" dirty="0" smtClean="0">
                <a:latin typeface="Times New Roman" pitchFamily="18" charset="0"/>
                <a:cs typeface="Times New Roman" pitchFamily="18" charset="0"/>
              </a:rPr>
              <a:t>(Приказ </a:t>
            </a:r>
            <a:r>
              <a:rPr lang="ru-RU" sz="2800" dirty="0" err="1" smtClean="0">
                <a:latin typeface="Times New Roman" pitchFamily="18" charset="0"/>
                <a:cs typeface="Times New Roman" pitchFamily="18" charset="0"/>
              </a:rPr>
              <a:t>Минобрнауки</a:t>
            </a:r>
            <a:r>
              <a:rPr lang="ru-RU" sz="2800" dirty="0" smtClean="0">
                <a:latin typeface="Times New Roman" pitchFamily="18" charset="0"/>
                <a:cs typeface="Times New Roman" pitchFamily="18" charset="0"/>
              </a:rPr>
              <a:t> России от 11.05.2016 № 536)</a:t>
            </a:r>
            <a:r>
              <a:rPr lang="ru-RU" sz="2800" b="1" dirty="0" smtClean="0">
                <a:latin typeface="Times New Roman" pitchFamily="18" charset="0"/>
                <a:cs typeface="Times New Roman" pitchFamily="18" charset="0"/>
              </a:rPr>
              <a:t>:</a:t>
            </a:r>
            <a:endParaRPr lang="ru-RU" sz="2800" b="1" dirty="0">
              <a:latin typeface="Times New Roman" pitchFamily="18" charset="0"/>
              <a:cs typeface="Times New Roman" pitchFamily="18" charset="0"/>
            </a:endParaRPr>
          </a:p>
        </p:txBody>
      </p:sp>
      <p:sp>
        <p:nvSpPr>
          <p:cNvPr id="6" name="Title 1"/>
          <p:cNvSpPr txBox="1">
            <a:spLocks/>
          </p:cNvSpPr>
          <p:nvPr/>
        </p:nvSpPr>
        <p:spPr bwMode="auto">
          <a:xfrm>
            <a:off x="0" y="266700"/>
            <a:ext cx="9143999" cy="774700"/>
          </a:xfrm>
          <a:prstGeom prst="rect">
            <a:avLst/>
          </a:prstGeom>
          <a:noFill/>
          <a:ln w="9525">
            <a:noFill/>
            <a:miter lim="800000"/>
            <a:headEnd/>
            <a:tailEnd/>
          </a:ln>
        </p:spPr>
        <p:txBody>
          <a:bodyPr anchor="ctr"/>
          <a:lstStyle/>
          <a:p>
            <a:pPr algn="ctr">
              <a:defRPr/>
            </a:pPr>
            <a:endParaRPr lang="en-US" sz="4000" b="1" dirty="0">
              <a:solidFill>
                <a:schemeClr val="bg1"/>
              </a:solidFill>
              <a:effectLst>
                <a:outerShdw blurRad="38100" dist="38100" dir="2700000" algn="tl">
                  <a:srgbClr val="C0C0C0"/>
                </a:outerShdw>
              </a:effectLst>
              <a:latin typeface="Arial" pitchFamily="34" charset="0"/>
              <a:ea typeface="ＭＳ Ｐゴシック" charset="-128"/>
              <a:cs typeface="Arial" pitchFamily="34"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sp>
        <p:nvSpPr>
          <p:cNvPr id="7" name="Прямоугольник 6"/>
          <p:cNvSpPr/>
          <p:nvPr/>
        </p:nvSpPr>
        <p:spPr>
          <a:xfrm>
            <a:off x="60956" y="1454832"/>
            <a:ext cx="8978541" cy="5201424"/>
          </a:xfrm>
          <a:prstGeom prst="rect">
            <a:avLst/>
          </a:prstGeom>
        </p:spPr>
        <p:txBody>
          <a:bodyPr wrap="square">
            <a:spAutoFit/>
          </a:bodyPr>
          <a:lstStyle/>
          <a:p>
            <a:pPr>
              <a:buFont typeface="Wingdings" pitchFamily="2" charset="2"/>
              <a:buChar char="Ø"/>
            </a:pPr>
            <a:r>
              <a:rPr lang="ru-RU" sz="2400" b="1" dirty="0" smtClean="0">
                <a:solidFill>
                  <a:srgbClr val="0000FF"/>
                </a:solidFill>
                <a:latin typeface="Times New Roman" pitchFamily="18" charset="0"/>
                <a:cs typeface="Times New Roman" pitchFamily="18" charset="0"/>
              </a:rPr>
              <a:t> </a:t>
            </a:r>
            <a:r>
              <a:rPr lang="ru-RU" sz="2800" b="1" dirty="0" smtClean="0">
                <a:latin typeface="Times New Roman" pitchFamily="18" charset="0"/>
                <a:cs typeface="Times New Roman" pitchFamily="18" charset="0"/>
              </a:rPr>
              <a:t>Периоды отмены (приостановки) занятий (деятельности по реализации ОП, присмотру и уходу за детьми) для обучающихся в отдельных классах (группах) либо в целом по ОО по санитарно-эпидемиологическим, климатическим и другим основаниям являются рабочим временем педагогических и иных работников.</a:t>
            </a:r>
          </a:p>
          <a:p>
            <a:endParaRPr lang="ru-RU" sz="2400" b="1" dirty="0" smtClean="0">
              <a:latin typeface="Times New Roman" pitchFamily="18" charset="0"/>
              <a:cs typeface="Times New Roman" pitchFamily="18" charset="0"/>
            </a:endParaRPr>
          </a:p>
          <a:p>
            <a:pPr>
              <a:buFont typeface="Wingdings" pitchFamily="2" charset="2"/>
              <a:buChar char="Ø"/>
            </a:pPr>
            <a:r>
              <a:rPr lang="ru-RU" sz="2400" b="1" dirty="0" smtClean="0">
                <a:solidFill>
                  <a:srgbClr val="0000FF"/>
                </a:solidFill>
                <a:latin typeface="Times New Roman" pitchFamily="18" charset="0"/>
                <a:cs typeface="Times New Roman" pitchFamily="18" charset="0"/>
              </a:rPr>
              <a:t> </a:t>
            </a:r>
            <a:r>
              <a:rPr lang="ru-RU" sz="2800" b="1" dirty="0" smtClean="0">
                <a:latin typeface="Times New Roman" pitchFamily="18" charset="0"/>
                <a:cs typeface="Times New Roman" pitchFamily="18" charset="0"/>
              </a:rPr>
              <a:t>В периоды отмены занятий педагогические работники привлекаются к выполнению работ в порядке и на условиях, предусмотренных для режима рабочего времени в каникулярное время.</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3600" b="1" dirty="0" smtClean="0">
                <a:solidFill>
                  <a:schemeClr val="bg1"/>
                </a:solidFill>
                <a:latin typeface="Times New Roman" pitchFamily="18" charset="0"/>
                <a:ea typeface="ＭＳ Ｐゴシック" charset="-128"/>
                <a:cs typeface="Times New Roman" pitchFamily="18" charset="0"/>
              </a:rPr>
              <a:t>Трудовые права и социальные гарантии </a:t>
            </a:r>
            <a:r>
              <a:rPr lang="ru-RU" sz="3600" b="1" dirty="0" err="1" smtClean="0">
                <a:solidFill>
                  <a:schemeClr val="bg1"/>
                </a:solidFill>
                <a:latin typeface="Times New Roman" pitchFamily="18" charset="0"/>
                <a:ea typeface="ＭＳ Ｐゴシック" charset="-128"/>
                <a:cs typeface="Times New Roman" pitchFamily="18" charset="0"/>
              </a:rPr>
              <a:t>педработников</a:t>
            </a:r>
            <a:r>
              <a:rPr lang="ru-RU" sz="4000" b="1" dirty="0" smtClean="0">
                <a:solidFill>
                  <a:schemeClr val="bg1"/>
                </a:solidFill>
                <a:latin typeface="Times New Roman" pitchFamily="18" charset="0"/>
                <a:ea typeface="ＭＳ Ｐゴシック" charset="-128"/>
                <a:cs typeface="Times New Roman" pitchFamily="18" charset="0"/>
              </a:rPr>
              <a:t> </a:t>
            </a:r>
            <a:r>
              <a:rPr lang="ru-RU" sz="2800" dirty="0" smtClean="0">
                <a:solidFill>
                  <a:schemeClr val="bg1"/>
                </a:solidFill>
                <a:latin typeface="Times New Roman" pitchFamily="18" charset="0"/>
                <a:ea typeface="ＭＳ Ｐゴシック" charset="-128"/>
                <a:cs typeface="Times New Roman" pitchFamily="18" charset="0"/>
              </a:rPr>
              <a:t>(ч.3 ст. 47 Закона)</a:t>
            </a:r>
            <a:r>
              <a:rPr lang="ru-RU" sz="4000" b="1" dirty="0" smtClean="0">
                <a:solidFill>
                  <a:schemeClr val="bg1"/>
                </a:solidFill>
                <a:latin typeface="Times New Roman" pitchFamily="18" charset="0"/>
                <a:ea typeface="ＭＳ Ｐゴシック" charset="-128"/>
                <a:cs typeface="Times New Roman" pitchFamily="18" charset="0"/>
              </a:rPr>
              <a:t>:</a:t>
            </a:r>
            <a:endParaRPr lang="en-US" sz="32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pic>
        <p:nvPicPr>
          <p:cNvPr id="3074" name="Picture 2" descr="\\Srv-file\common\Ломов Алексей\Входящие\Лекции\ТЕМЫ\Картинки\допобразование 3.jpg"/>
          <p:cNvPicPr>
            <a:picLocks noChangeAspect="1" noChangeArrowheads="1"/>
          </p:cNvPicPr>
          <p:nvPr/>
        </p:nvPicPr>
        <p:blipFill>
          <a:blip r:embed="rId3"/>
          <a:srcRect/>
          <a:stretch>
            <a:fillRect/>
          </a:stretch>
        </p:blipFill>
        <p:spPr bwMode="auto">
          <a:xfrm>
            <a:off x="47383" y="1410788"/>
            <a:ext cx="9013309" cy="3173800"/>
          </a:xfrm>
          <a:prstGeom prst="rect">
            <a:avLst/>
          </a:prstGeom>
          <a:noFill/>
        </p:spPr>
      </p:pic>
      <p:sp>
        <p:nvSpPr>
          <p:cNvPr id="9" name="Прямоугольник 8"/>
          <p:cNvSpPr/>
          <p:nvPr/>
        </p:nvSpPr>
        <p:spPr>
          <a:xfrm>
            <a:off x="56092" y="5041803"/>
            <a:ext cx="8970600" cy="1077218"/>
          </a:xfrm>
          <a:prstGeom prst="rect">
            <a:avLst/>
          </a:prstGeom>
        </p:spPr>
        <p:txBody>
          <a:bodyPr wrap="square">
            <a:spAutoFit/>
          </a:bodyPr>
          <a:lstStyle/>
          <a:p>
            <a:pPr lvl="0" algn="just"/>
            <a:r>
              <a:rPr lang="ru-RU" sz="3200" b="1" dirty="0" smtClean="0">
                <a:latin typeface="Times New Roman" pitchFamily="18" charset="0"/>
                <a:cs typeface="Times New Roman" pitchFamily="18" charset="0"/>
              </a:rPr>
              <a:t>Право на дополнительное профобразование не реже чем один раз в три года</a:t>
            </a:r>
            <a:endParaRPr lang="ru-RU" sz="3200"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3600" b="1" dirty="0" smtClean="0">
                <a:solidFill>
                  <a:schemeClr val="bg1"/>
                </a:solidFill>
                <a:latin typeface="Times New Roman" pitchFamily="18" charset="0"/>
                <a:ea typeface="ＭＳ Ｐゴシック" charset="-128"/>
                <a:cs typeface="Times New Roman" pitchFamily="18" charset="0"/>
              </a:rPr>
              <a:t>Трудовые права и социальные гарантии </a:t>
            </a:r>
            <a:r>
              <a:rPr lang="ru-RU" sz="3600" b="1" dirty="0" err="1" smtClean="0">
                <a:solidFill>
                  <a:schemeClr val="bg1"/>
                </a:solidFill>
                <a:latin typeface="Times New Roman" pitchFamily="18" charset="0"/>
                <a:ea typeface="ＭＳ Ｐゴシック" charset="-128"/>
                <a:cs typeface="Times New Roman" pitchFamily="18" charset="0"/>
              </a:rPr>
              <a:t>педработников</a:t>
            </a:r>
            <a:r>
              <a:rPr lang="ru-RU" sz="4000" b="1" dirty="0" smtClean="0">
                <a:solidFill>
                  <a:schemeClr val="bg1"/>
                </a:solidFill>
                <a:latin typeface="Times New Roman" pitchFamily="18" charset="0"/>
                <a:ea typeface="ＭＳ Ｐゴシック" charset="-128"/>
                <a:cs typeface="Times New Roman" pitchFamily="18" charset="0"/>
              </a:rPr>
              <a:t> </a:t>
            </a:r>
            <a:r>
              <a:rPr lang="ru-RU" sz="2800" dirty="0" smtClean="0">
                <a:solidFill>
                  <a:schemeClr val="bg1"/>
                </a:solidFill>
                <a:latin typeface="Times New Roman" pitchFamily="18" charset="0"/>
                <a:ea typeface="ＭＳ Ｐゴシック" charset="-128"/>
                <a:cs typeface="Times New Roman" pitchFamily="18" charset="0"/>
              </a:rPr>
              <a:t>(ч.3 ст. 47 Закона)</a:t>
            </a:r>
            <a:r>
              <a:rPr lang="ru-RU" sz="4000" b="1" dirty="0" smtClean="0">
                <a:solidFill>
                  <a:schemeClr val="bg1"/>
                </a:solidFill>
                <a:latin typeface="Times New Roman" pitchFamily="18" charset="0"/>
                <a:ea typeface="ＭＳ Ｐゴシック" charset="-128"/>
                <a:cs typeface="Times New Roman" pitchFamily="18" charset="0"/>
              </a:rPr>
              <a:t>:</a:t>
            </a:r>
            <a:endParaRPr lang="en-US" sz="32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sp>
        <p:nvSpPr>
          <p:cNvPr id="14" name="Прямоугольник 13"/>
          <p:cNvSpPr/>
          <p:nvPr/>
        </p:nvSpPr>
        <p:spPr>
          <a:xfrm>
            <a:off x="25619" y="5882229"/>
            <a:ext cx="9101885" cy="830997"/>
          </a:xfrm>
          <a:prstGeom prst="rect">
            <a:avLst/>
          </a:prstGeom>
        </p:spPr>
        <p:txBody>
          <a:bodyPr wrap="square">
            <a:spAutoFit/>
          </a:bodyPr>
          <a:lstStyle/>
          <a:p>
            <a:r>
              <a:rPr lang="ru-RU" sz="1200"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Постановление Правительства России от 14.05.2015 № 466</a:t>
            </a:r>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«О ежегодных основных удлиненных оплачиваемых отпусках»  </a:t>
            </a:r>
          </a:p>
        </p:txBody>
      </p:sp>
      <p:sp>
        <p:nvSpPr>
          <p:cNvPr id="16" name="Прямоугольник 15"/>
          <p:cNvSpPr/>
          <p:nvPr/>
        </p:nvSpPr>
        <p:spPr>
          <a:xfrm>
            <a:off x="6087291" y="1775928"/>
            <a:ext cx="3013201" cy="2739211"/>
          </a:xfrm>
          <a:prstGeom prst="rect">
            <a:avLst/>
          </a:prstGeom>
        </p:spPr>
        <p:txBody>
          <a:bodyPr wrap="square">
            <a:spAutoFit/>
          </a:bodyPr>
          <a:lstStyle/>
          <a:p>
            <a:pPr lvl="0"/>
            <a:r>
              <a:rPr lang="ru-RU" sz="3200" b="1" dirty="0" smtClean="0">
                <a:latin typeface="Times New Roman" pitchFamily="18" charset="0"/>
                <a:cs typeface="Times New Roman" pitchFamily="18" charset="0"/>
              </a:rPr>
              <a:t>Право на ежегодный удлиненный оплачиваемый отпуск </a:t>
            </a:r>
            <a:endParaRPr lang="ru-RU" sz="3200" dirty="0" smtClean="0">
              <a:latin typeface="Times New Roman" pitchFamily="18" charset="0"/>
              <a:cs typeface="Times New Roman" pitchFamily="18" charset="0"/>
            </a:endParaRPr>
          </a:p>
          <a:p>
            <a:pPr algn="r"/>
            <a:endParaRPr lang="ru-RU" sz="1200" dirty="0" smtClean="0">
              <a:latin typeface="Times New Roman" pitchFamily="18" charset="0"/>
              <a:cs typeface="Times New Roman" pitchFamily="18" charset="0"/>
            </a:endParaRPr>
          </a:p>
        </p:txBody>
      </p:sp>
      <p:pic>
        <p:nvPicPr>
          <p:cNvPr id="1026" name="Picture 2" descr="\\Srv-file\common\Ломов Алексей\Входящие\Лекции\ТЕМЫ\Картинки\отпуск 1.jpg"/>
          <p:cNvPicPr>
            <a:picLocks noChangeAspect="1" noChangeArrowheads="1"/>
          </p:cNvPicPr>
          <p:nvPr/>
        </p:nvPicPr>
        <p:blipFill>
          <a:blip r:embed="rId3"/>
          <a:srcRect/>
          <a:stretch>
            <a:fillRect/>
          </a:stretch>
        </p:blipFill>
        <p:spPr bwMode="auto">
          <a:xfrm>
            <a:off x="81277" y="1394820"/>
            <a:ext cx="6006014" cy="4056743"/>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3600" b="1" dirty="0" smtClean="0">
                <a:solidFill>
                  <a:schemeClr val="bg1"/>
                </a:solidFill>
                <a:latin typeface="Times New Roman" pitchFamily="18" charset="0"/>
                <a:ea typeface="ＭＳ Ｐゴシック" charset="-128"/>
                <a:cs typeface="Times New Roman" pitchFamily="18" charset="0"/>
              </a:rPr>
              <a:t>Трудовые права и социальные гарантии </a:t>
            </a:r>
            <a:r>
              <a:rPr lang="ru-RU" sz="3600" b="1" dirty="0" err="1" smtClean="0">
                <a:solidFill>
                  <a:schemeClr val="bg1"/>
                </a:solidFill>
                <a:latin typeface="Times New Roman" pitchFamily="18" charset="0"/>
                <a:ea typeface="ＭＳ Ｐゴシック" charset="-128"/>
                <a:cs typeface="Times New Roman" pitchFamily="18" charset="0"/>
              </a:rPr>
              <a:t>педработников</a:t>
            </a:r>
            <a:r>
              <a:rPr lang="ru-RU" sz="4000" b="1" dirty="0" smtClean="0">
                <a:solidFill>
                  <a:schemeClr val="bg1"/>
                </a:solidFill>
                <a:latin typeface="Times New Roman" pitchFamily="18" charset="0"/>
                <a:ea typeface="ＭＳ Ｐゴシック" charset="-128"/>
                <a:cs typeface="Times New Roman" pitchFamily="18" charset="0"/>
              </a:rPr>
              <a:t> </a:t>
            </a:r>
            <a:r>
              <a:rPr lang="ru-RU" sz="2800" dirty="0" smtClean="0">
                <a:solidFill>
                  <a:schemeClr val="bg1"/>
                </a:solidFill>
                <a:latin typeface="Times New Roman" pitchFamily="18" charset="0"/>
                <a:ea typeface="ＭＳ Ｐゴシック" charset="-128"/>
                <a:cs typeface="Times New Roman" pitchFamily="18" charset="0"/>
              </a:rPr>
              <a:t>(ч.3 ст. 47 Закона)</a:t>
            </a:r>
            <a:r>
              <a:rPr lang="ru-RU" sz="4000" b="1" dirty="0" smtClean="0">
                <a:solidFill>
                  <a:schemeClr val="bg1"/>
                </a:solidFill>
                <a:latin typeface="Times New Roman" pitchFamily="18" charset="0"/>
                <a:ea typeface="ＭＳ Ｐゴシック" charset="-128"/>
                <a:cs typeface="Times New Roman" pitchFamily="18" charset="0"/>
              </a:rPr>
              <a:t>:</a:t>
            </a:r>
            <a:endParaRPr lang="en-US" sz="32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sp>
        <p:nvSpPr>
          <p:cNvPr id="14" name="Прямоугольник 13"/>
          <p:cNvSpPr/>
          <p:nvPr/>
        </p:nvSpPr>
        <p:spPr>
          <a:xfrm>
            <a:off x="5164183" y="2960914"/>
            <a:ext cx="3979817" cy="3816429"/>
          </a:xfrm>
          <a:prstGeom prst="rect">
            <a:avLst/>
          </a:prstGeom>
        </p:spPr>
        <p:txBody>
          <a:bodyPr wrap="square">
            <a:spAutoFit/>
          </a:bodyPr>
          <a:lstStyle/>
          <a:p>
            <a:r>
              <a:rPr lang="ru-RU" sz="2200" b="1" dirty="0" smtClean="0">
                <a:latin typeface="Times New Roman" pitchFamily="18" charset="0"/>
                <a:cs typeface="Times New Roman" pitchFamily="18" charset="0"/>
              </a:rPr>
              <a:t>Приказ </a:t>
            </a:r>
            <a:r>
              <a:rPr lang="ru-RU" sz="2200" b="1" dirty="0" err="1" smtClean="0">
                <a:latin typeface="Times New Roman" pitchFamily="18" charset="0"/>
                <a:cs typeface="Times New Roman" pitchFamily="18" charset="0"/>
              </a:rPr>
              <a:t>Минобрнауки</a:t>
            </a:r>
            <a:r>
              <a:rPr lang="ru-RU" sz="2200" b="1" dirty="0" smtClean="0">
                <a:latin typeface="Times New Roman" pitchFamily="18" charset="0"/>
                <a:cs typeface="Times New Roman" pitchFamily="18" charset="0"/>
              </a:rPr>
              <a:t> России от 31.05.2016 № 644</a:t>
            </a:r>
          </a:p>
          <a:p>
            <a:r>
              <a:rPr lang="ru-RU" sz="2200" dirty="0" smtClean="0">
                <a:latin typeface="Times New Roman" pitchFamily="18" charset="0"/>
                <a:cs typeface="Times New Roman" pitchFamily="18" charset="0"/>
              </a:rPr>
              <a:t>«Об утверждении порядка предоставления педагогическим работникам организаций, осуществляющих образовательную деятельность, длительного отпуска сроком до одного года»</a:t>
            </a:r>
          </a:p>
          <a:p>
            <a:endParaRPr lang="ru-RU" sz="1400" dirty="0" smtClean="0">
              <a:latin typeface="Times New Roman" pitchFamily="18" charset="0"/>
              <a:cs typeface="Times New Roman" pitchFamily="18" charset="0"/>
            </a:endParaRPr>
          </a:p>
          <a:p>
            <a:r>
              <a:rPr lang="ru-RU" sz="2200" b="1" dirty="0" smtClean="0">
                <a:latin typeface="Times New Roman" pitchFamily="18" charset="0"/>
                <a:cs typeface="Times New Roman" pitchFamily="18" charset="0"/>
              </a:rPr>
              <a:t>Коллективный договор</a:t>
            </a:r>
          </a:p>
        </p:txBody>
      </p:sp>
      <p:sp>
        <p:nvSpPr>
          <p:cNvPr id="16" name="Прямоугольник 15"/>
          <p:cNvSpPr/>
          <p:nvPr/>
        </p:nvSpPr>
        <p:spPr>
          <a:xfrm>
            <a:off x="5164183" y="1418859"/>
            <a:ext cx="3857927" cy="1569660"/>
          </a:xfrm>
          <a:prstGeom prst="rect">
            <a:avLst/>
          </a:prstGeom>
        </p:spPr>
        <p:txBody>
          <a:bodyPr wrap="square">
            <a:spAutoFit/>
          </a:bodyPr>
          <a:lstStyle/>
          <a:p>
            <a:r>
              <a:rPr lang="ru-RU" sz="3200" b="1" dirty="0" smtClean="0">
                <a:latin typeface="Times New Roman" pitchFamily="18" charset="0"/>
                <a:cs typeface="Times New Roman" pitchFamily="18" charset="0"/>
              </a:rPr>
              <a:t>Право на </a:t>
            </a:r>
            <a:r>
              <a:rPr lang="ru-RU" sz="3200" b="1" dirty="0" err="1" smtClean="0">
                <a:latin typeface="Times New Roman" pitchFamily="18" charset="0"/>
                <a:cs typeface="Times New Roman" pitchFamily="18" charset="0"/>
              </a:rPr>
              <a:t>длитель-ный</a:t>
            </a:r>
            <a:r>
              <a:rPr lang="ru-RU" sz="3200" b="1" dirty="0" smtClean="0">
                <a:latin typeface="Times New Roman" pitchFamily="18" charset="0"/>
                <a:cs typeface="Times New Roman" pitchFamily="18" charset="0"/>
              </a:rPr>
              <a:t> отпуск сроком до одного года</a:t>
            </a:r>
            <a:endParaRPr lang="ru-RU" sz="3200" dirty="0" smtClean="0"/>
          </a:p>
        </p:txBody>
      </p:sp>
      <p:pic>
        <p:nvPicPr>
          <p:cNvPr id="106498" name="Picture 2" descr="\\Srv-file\common\Ломов Алексей\Входящие\Лекции\ТЕМЫ\Картинки\длительный отпуск.jpg"/>
          <p:cNvPicPr>
            <a:picLocks noChangeAspect="1" noChangeArrowheads="1"/>
          </p:cNvPicPr>
          <p:nvPr/>
        </p:nvPicPr>
        <p:blipFill>
          <a:blip r:embed="rId3"/>
          <a:srcRect/>
          <a:stretch>
            <a:fillRect/>
          </a:stretch>
        </p:blipFill>
        <p:spPr bwMode="auto">
          <a:xfrm>
            <a:off x="143055" y="1416842"/>
            <a:ext cx="4998245" cy="4998245"/>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3600" b="1" dirty="0" smtClean="0">
                <a:solidFill>
                  <a:schemeClr val="bg1"/>
                </a:solidFill>
                <a:latin typeface="Times New Roman" pitchFamily="18" charset="0"/>
                <a:ea typeface="ＭＳ Ｐゴシック" charset="-128"/>
                <a:cs typeface="Times New Roman" pitchFamily="18" charset="0"/>
              </a:rPr>
              <a:t>Трудовые права и социальные гарантии </a:t>
            </a:r>
            <a:r>
              <a:rPr lang="ru-RU" sz="3600" b="1" dirty="0" err="1" smtClean="0">
                <a:solidFill>
                  <a:schemeClr val="bg1"/>
                </a:solidFill>
                <a:latin typeface="Times New Roman" pitchFamily="18" charset="0"/>
                <a:ea typeface="ＭＳ Ｐゴシック" charset="-128"/>
                <a:cs typeface="Times New Roman" pitchFamily="18" charset="0"/>
              </a:rPr>
              <a:t>педработников</a:t>
            </a:r>
            <a:r>
              <a:rPr lang="ru-RU" sz="4000" b="1" dirty="0" smtClean="0">
                <a:solidFill>
                  <a:schemeClr val="bg1"/>
                </a:solidFill>
                <a:latin typeface="Times New Roman" pitchFamily="18" charset="0"/>
                <a:ea typeface="ＭＳ Ｐゴシック" charset="-128"/>
                <a:cs typeface="Times New Roman" pitchFamily="18" charset="0"/>
              </a:rPr>
              <a:t> </a:t>
            </a:r>
            <a:r>
              <a:rPr lang="ru-RU" sz="2800" dirty="0" smtClean="0">
                <a:solidFill>
                  <a:schemeClr val="bg1"/>
                </a:solidFill>
                <a:latin typeface="Times New Roman" pitchFamily="18" charset="0"/>
                <a:ea typeface="ＭＳ Ｐゴシック" charset="-128"/>
                <a:cs typeface="Times New Roman" pitchFamily="18" charset="0"/>
              </a:rPr>
              <a:t>(ч.3 ст. 47 Закона)</a:t>
            </a:r>
            <a:r>
              <a:rPr lang="ru-RU" sz="4000" b="1" dirty="0" smtClean="0">
                <a:solidFill>
                  <a:schemeClr val="bg1"/>
                </a:solidFill>
                <a:latin typeface="Times New Roman" pitchFamily="18" charset="0"/>
                <a:ea typeface="ＭＳ Ｐゴシック" charset="-128"/>
                <a:cs typeface="Times New Roman" pitchFamily="18" charset="0"/>
              </a:rPr>
              <a:t>:</a:t>
            </a:r>
            <a:endParaRPr lang="en-US" sz="32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pic>
        <p:nvPicPr>
          <p:cNvPr id="107523" name="Picture 3" descr="\\Srv-file\common\Ломов Алексей\Входящие\Лекции\ТЕМЫ\Картинки\пенсия 2.png"/>
          <p:cNvPicPr>
            <a:picLocks noChangeAspect="1" noChangeArrowheads="1"/>
          </p:cNvPicPr>
          <p:nvPr/>
        </p:nvPicPr>
        <p:blipFill>
          <a:blip r:embed="rId3"/>
          <a:srcRect/>
          <a:stretch>
            <a:fillRect/>
          </a:stretch>
        </p:blipFill>
        <p:spPr bwMode="auto">
          <a:xfrm>
            <a:off x="4688840" y="1350375"/>
            <a:ext cx="4417761" cy="5064714"/>
          </a:xfrm>
          <a:prstGeom prst="rect">
            <a:avLst/>
          </a:prstGeom>
          <a:noFill/>
        </p:spPr>
      </p:pic>
      <p:sp>
        <p:nvSpPr>
          <p:cNvPr id="15" name="Прямоугольник 14"/>
          <p:cNvSpPr/>
          <p:nvPr/>
        </p:nvSpPr>
        <p:spPr>
          <a:xfrm>
            <a:off x="29189" y="2403240"/>
            <a:ext cx="5692342" cy="830997"/>
          </a:xfrm>
          <a:prstGeom prst="rect">
            <a:avLst/>
          </a:prstGeom>
        </p:spPr>
        <p:txBody>
          <a:bodyPr wrap="square">
            <a:spAutoFit/>
          </a:bodyPr>
          <a:lstStyle/>
          <a:p>
            <a:r>
              <a:rPr lang="ru-RU" sz="2400" b="1" dirty="0" smtClean="0">
                <a:latin typeface="Times New Roman" pitchFamily="18" charset="0"/>
                <a:cs typeface="Times New Roman" pitchFamily="18" charset="0"/>
              </a:rPr>
              <a:t>Постановление Правительства России от 29.10.2002 № 781 </a:t>
            </a:r>
            <a:endParaRPr lang="ru-RU" sz="2400" dirty="0" smtClean="0">
              <a:latin typeface="Times New Roman" pitchFamily="18" charset="0"/>
              <a:cs typeface="Times New Roman" pitchFamily="18" charset="0"/>
            </a:endParaRPr>
          </a:p>
        </p:txBody>
      </p:sp>
      <p:sp>
        <p:nvSpPr>
          <p:cNvPr id="17" name="Прямоугольник 16"/>
          <p:cNvSpPr/>
          <p:nvPr/>
        </p:nvSpPr>
        <p:spPr>
          <a:xfrm>
            <a:off x="107534" y="1288224"/>
            <a:ext cx="6145220" cy="1077218"/>
          </a:xfrm>
          <a:prstGeom prst="rect">
            <a:avLst/>
          </a:prstGeom>
        </p:spPr>
        <p:txBody>
          <a:bodyPr wrap="square">
            <a:spAutoFit/>
          </a:bodyPr>
          <a:lstStyle/>
          <a:p>
            <a:pPr lvl="0"/>
            <a:r>
              <a:rPr lang="ru-RU" sz="3200" b="1" dirty="0" smtClean="0">
                <a:latin typeface="Times New Roman" pitchFamily="18" charset="0"/>
                <a:cs typeface="Times New Roman" pitchFamily="18" charset="0"/>
              </a:rPr>
              <a:t>Право на досрочное назначение трудовой пенсии по старости</a:t>
            </a:r>
            <a:endParaRPr lang="ru-RU" sz="3200" dirty="0" smtClean="0"/>
          </a:p>
        </p:txBody>
      </p:sp>
      <p:sp>
        <p:nvSpPr>
          <p:cNvPr id="18" name="Прямоугольник 17"/>
          <p:cNvSpPr/>
          <p:nvPr/>
        </p:nvSpPr>
        <p:spPr>
          <a:xfrm>
            <a:off x="33536" y="3208815"/>
            <a:ext cx="5692342" cy="3477875"/>
          </a:xfrm>
          <a:prstGeom prst="rect">
            <a:avLst/>
          </a:prstGeom>
        </p:spPr>
        <p:txBody>
          <a:bodyPr wrap="square">
            <a:spAutoFit/>
          </a:bodyPr>
          <a:lstStyle/>
          <a:p>
            <a:r>
              <a:rPr lang="ru-RU" dirty="0" smtClean="0">
                <a:latin typeface="Times New Roman" pitchFamily="18" charset="0"/>
                <a:cs typeface="Times New Roman" pitchFamily="18" charset="0"/>
              </a:rPr>
              <a:t>«О списках работ, профессий, должностей, специальностей и учреждений, с учетом которых досрочно назначается трудовая пенсия по старости в соответствии со статьей 27 Федерального закона «О трудовых пенсиях в Российской Федерации», и об утверждении правил исчисления периодов работы,</a:t>
            </a:r>
          </a:p>
          <a:p>
            <a:r>
              <a:rPr lang="ru-RU" dirty="0" smtClean="0">
                <a:latin typeface="Times New Roman" pitchFamily="18" charset="0"/>
                <a:cs typeface="Times New Roman" pitchFamily="18" charset="0"/>
              </a:rPr>
              <a:t>дающей право на досрочное назначение</a:t>
            </a:r>
          </a:p>
          <a:p>
            <a:r>
              <a:rPr lang="ru-RU" dirty="0" smtClean="0">
                <a:latin typeface="Times New Roman" pitchFamily="18" charset="0"/>
                <a:cs typeface="Times New Roman" pitchFamily="18" charset="0"/>
              </a:rPr>
              <a:t>трудовой пенсии по старости в соответствии</a:t>
            </a:r>
          </a:p>
          <a:p>
            <a:r>
              <a:rPr lang="ru-RU" dirty="0" smtClean="0">
                <a:latin typeface="Times New Roman" pitchFamily="18" charset="0"/>
                <a:cs typeface="Times New Roman" pitchFamily="18" charset="0"/>
              </a:rPr>
              <a:t>со статьей 27 Федерального закона «О трудовых пенсиях в Российской Федерации»</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3600" b="1" dirty="0" smtClean="0">
                <a:solidFill>
                  <a:schemeClr val="bg1"/>
                </a:solidFill>
                <a:latin typeface="Times New Roman" pitchFamily="18" charset="0"/>
                <a:ea typeface="ＭＳ Ｐゴシック" charset="-128"/>
                <a:cs typeface="Times New Roman" pitchFamily="18" charset="0"/>
              </a:rPr>
              <a:t>Трудовые права и социальные гарантии </a:t>
            </a:r>
            <a:r>
              <a:rPr lang="ru-RU" sz="3600" b="1" dirty="0" err="1" smtClean="0">
                <a:solidFill>
                  <a:schemeClr val="bg1"/>
                </a:solidFill>
                <a:latin typeface="Times New Roman" pitchFamily="18" charset="0"/>
                <a:ea typeface="ＭＳ Ｐゴシック" charset="-128"/>
                <a:cs typeface="Times New Roman" pitchFamily="18" charset="0"/>
              </a:rPr>
              <a:t>педработников</a:t>
            </a:r>
            <a:r>
              <a:rPr lang="ru-RU" sz="4000" b="1" dirty="0" smtClean="0">
                <a:solidFill>
                  <a:schemeClr val="bg1"/>
                </a:solidFill>
                <a:latin typeface="Times New Roman" pitchFamily="18" charset="0"/>
                <a:ea typeface="ＭＳ Ｐゴシック" charset="-128"/>
                <a:cs typeface="Times New Roman" pitchFamily="18" charset="0"/>
              </a:rPr>
              <a:t> </a:t>
            </a:r>
            <a:r>
              <a:rPr lang="ru-RU" sz="2800" dirty="0" smtClean="0">
                <a:solidFill>
                  <a:schemeClr val="bg1"/>
                </a:solidFill>
                <a:latin typeface="Times New Roman" pitchFamily="18" charset="0"/>
                <a:ea typeface="ＭＳ Ｐゴシック" charset="-128"/>
                <a:cs typeface="Times New Roman" pitchFamily="18" charset="0"/>
              </a:rPr>
              <a:t>(ч.3 ст. 47 Закона)</a:t>
            </a:r>
            <a:r>
              <a:rPr lang="ru-RU" sz="4000" b="1" dirty="0" smtClean="0">
                <a:solidFill>
                  <a:schemeClr val="bg1"/>
                </a:solidFill>
                <a:latin typeface="Times New Roman" pitchFamily="18" charset="0"/>
                <a:ea typeface="ＭＳ Ｐゴシック" charset="-128"/>
                <a:cs typeface="Times New Roman" pitchFamily="18" charset="0"/>
              </a:rPr>
              <a:t>:</a:t>
            </a:r>
            <a:endParaRPr lang="en-US" sz="32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sp>
        <p:nvSpPr>
          <p:cNvPr id="17" name="Прямоугольник 16"/>
          <p:cNvSpPr/>
          <p:nvPr/>
        </p:nvSpPr>
        <p:spPr>
          <a:xfrm>
            <a:off x="5982789" y="1288224"/>
            <a:ext cx="3161209" cy="2985433"/>
          </a:xfrm>
          <a:prstGeom prst="rect">
            <a:avLst/>
          </a:prstGeom>
        </p:spPr>
        <p:txBody>
          <a:bodyPr wrap="square">
            <a:spAutoFit/>
          </a:bodyPr>
          <a:lstStyle/>
          <a:p>
            <a:r>
              <a:rPr lang="ru-RU" sz="3200" b="1" dirty="0" smtClean="0">
                <a:latin typeface="Times New Roman" pitchFamily="18" charset="0"/>
                <a:cs typeface="Times New Roman" pitchFamily="18" charset="0"/>
              </a:rPr>
              <a:t>Право на предоставление вне очереди жилых помещений</a:t>
            </a:r>
            <a:endParaRPr lang="ru-RU" sz="3200" dirty="0" smtClean="0">
              <a:latin typeface="Times New Roman" pitchFamily="18" charset="0"/>
              <a:cs typeface="Times New Roman" pitchFamily="18" charset="0"/>
            </a:endParaRPr>
          </a:p>
          <a:p>
            <a:pPr lvl="0"/>
            <a:endParaRPr lang="ru-RU" sz="2800" dirty="0" smtClean="0"/>
          </a:p>
        </p:txBody>
      </p:sp>
      <p:sp>
        <p:nvSpPr>
          <p:cNvPr id="18" name="Прямоугольник 17"/>
          <p:cNvSpPr/>
          <p:nvPr/>
        </p:nvSpPr>
        <p:spPr>
          <a:xfrm>
            <a:off x="5824736" y="5953423"/>
            <a:ext cx="3040590" cy="461665"/>
          </a:xfrm>
          <a:prstGeom prst="rect">
            <a:avLst/>
          </a:prstGeom>
        </p:spPr>
        <p:txBody>
          <a:bodyPr wrap="square">
            <a:spAutoFit/>
          </a:bodyPr>
          <a:lstStyle/>
          <a:p>
            <a:r>
              <a:rPr lang="ru-RU" sz="2400" b="1" dirty="0" smtClean="0">
                <a:latin typeface="Times New Roman" pitchFamily="18" charset="0"/>
                <a:cs typeface="Times New Roman" pitchFamily="18" charset="0"/>
              </a:rPr>
              <a:t>Жилищный кодекс</a:t>
            </a:r>
          </a:p>
        </p:txBody>
      </p:sp>
      <p:pic>
        <p:nvPicPr>
          <p:cNvPr id="108546" name="Picture 2" descr="\\Srv-file\common\Ломов Алексей\Входящие\Лекции\ТЕМЫ\Картинки\жилье 1.jpg"/>
          <p:cNvPicPr>
            <a:picLocks noChangeAspect="1" noChangeArrowheads="1"/>
          </p:cNvPicPr>
          <p:nvPr/>
        </p:nvPicPr>
        <p:blipFill>
          <a:blip r:embed="rId3"/>
          <a:srcRect/>
          <a:stretch>
            <a:fillRect/>
          </a:stretch>
        </p:blipFill>
        <p:spPr bwMode="auto">
          <a:xfrm>
            <a:off x="112713" y="1399671"/>
            <a:ext cx="5712023" cy="4138980"/>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Социальные гарантии </a:t>
            </a:r>
            <a:r>
              <a:rPr lang="ru-RU" sz="4000" b="1" dirty="0" err="1" smtClean="0">
                <a:solidFill>
                  <a:schemeClr val="bg1"/>
                </a:solidFill>
                <a:latin typeface="Times New Roman" pitchFamily="18" charset="0"/>
                <a:ea typeface="ＭＳ Ｐゴシック" charset="-128"/>
                <a:cs typeface="Times New Roman" pitchFamily="18" charset="0"/>
              </a:rPr>
              <a:t>педработников</a:t>
            </a:r>
            <a:endParaRPr lang="ru-RU" sz="4000" b="1" dirty="0" smtClean="0">
              <a:solidFill>
                <a:schemeClr val="bg1"/>
              </a:solidFill>
              <a:latin typeface="Times New Roman" pitchFamily="18" charset="0"/>
              <a:ea typeface="ＭＳ Ｐゴシック" charset="-128"/>
              <a:cs typeface="Times New Roman" pitchFamily="18" charset="0"/>
            </a:endParaRPr>
          </a:p>
          <a:p>
            <a:pPr algn="ctr">
              <a:defRPr/>
            </a:pPr>
            <a:r>
              <a:rPr lang="ru-RU" sz="4000" dirty="0" smtClean="0">
                <a:solidFill>
                  <a:schemeClr val="bg1"/>
                </a:solidFill>
                <a:latin typeface="Times New Roman" pitchFamily="18" charset="0"/>
                <a:ea typeface="ＭＳ Ｐゴシック" charset="-128"/>
                <a:cs typeface="Times New Roman" pitchFamily="18" charset="0"/>
              </a:rPr>
              <a:t>(ч. 8 ст. 47 Закона)</a:t>
            </a:r>
            <a:r>
              <a:rPr lang="ru-RU" sz="4000" b="1" dirty="0" smtClean="0">
                <a:solidFill>
                  <a:schemeClr val="bg1"/>
                </a:solidFill>
                <a:latin typeface="Times New Roman" pitchFamily="18" charset="0"/>
                <a:ea typeface="ＭＳ Ｐゴシック" charset="-128"/>
                <a:cs typeface="Times New Roman" pitchFamily="18" charset="0"/>
              </a:rPr>
              <a:t>:</a:t>
            </a:r>
            <a:endParaRPr lang="en-US" sz="40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pic>
        <p:nvPicPr>
          <p:cNvPr id="1026" name="Picture 2" descr="\\Srv-file\common\Ломов Алексей\Входящие\Лекции\ТЕМЫ\Картинки\компенсация расходов 3.jpg"/>
          <p:cNvPicPr>
            <a:picLocks noChangeAspect="1" noChangeArrowheads="1"/>
          </p:cNvPicPr>
          <p:nvPr/>
        </p:nvPicPr>
        <p:blipFill>
          <a:blip r:embed="rId3"/>
          <a:srcRect/>
          <a:stretch>
            <a:fillRect/>
          </a:stretch>
        </p:blipFill>
        <p:spPr bwMode="auto">
          <a:xfrm>
            <a:off x="43760" y="1678754"/>
            <a:ext cx="6052241" cy="4539181"/>
          </a:xfrm>
          <a:prstGeom prst="rect">
            <a:avLst/>
          </a:prstGeom>
          <a:noFill/>
        </p:spPr>
      </p:pic>
      <p:sp>
        <p:nvSpPr>
          <p:cNvPr id="12" name="Прямоугольник 11"/>
          <p:cNvSpPr/>
          <p:nvPr/>
        </p:nvSpPr>
        <p:spPr>
          <a:xfrm>
            <a:off x="6104710" y="1257823"/>
            <a:ext cx="3018539" cy="5693866"/>
          </a:xfrm>
          <a:prstGeom prst="rect">
            <a:avLst/>
          </a:prstGeom>
        </p:spPr>
        <p:txBody>
          <a:bodyPr wrap="square">
            <a:spAutoFit/>
          </a:bodyPr>
          <a:lstStyle/>
          <a:p>
            <a:r>
              <a:rPr lang="ru-RU" sz="2800" b="1" dirty="0" smtClean="0">
                <a:latin typeface="Times New Roman" pitchFamily="18" charset="0"/>
                <a:cs typeface="Times New Roman" pitchFamily="18" charset="0"/>
              </a:rPr>
              <a:t>Проживающие и работающие в сельских </a:t>
            </a:r>
            <a:r>
              <a:rPr lang="ru-RU" sz="2800" b="1" dirty="0" err="1" smtClean="0">
                <a:latin typeface="Times New Roman" pitchFamily="18" charset="0"/>
                <a:cs typeface="Times New Roman" pitchFamily="18" charset="0"/>
              </a:rPr>
              <a:t>насе-ленных</a:t>
            </a:r>
            <a:r>
              <a:rPr lang="ru-RU" sz="2800" b="1" dirty="0" smtClean="0">
                <a:latin typeface="Times New Roman" pitchFamily="18" charset="0"/>
                <a:cs typeface="Times New Roman" pitchFamily="18" charset="0"/>
              </a:rPr>
              <a:t> пунктах, рабочих </a:t>
            </a:r>
            <a:r>
              <a:rPr lang="ru-RU" sz="2800" b="1" dirty="0" err="1" smtClean="0">
                <a:latin typeface="Times New Roman" pitchFamily="18" charset="0"/>
                <a:cs typeface="Times New Roman" pitchFamily="18" charset="0"/>
              </a:rPr>
              <a:t>посел-ках</a:t>
            </a:r>
            <a:r>
              <a:rPr lang="ru-RU" sz="2800" b="1" dirty="0" smtClean="0">
                <a:latin typeface="Times New Roman" pitchFamily="18" charset="0"/>
                <a:cs typeface="Times New Roman" pitchFamily="18" charset="0"/>
              </a:rPr>
              <a:t>, имеют право на </a:t>
            </a:r>
            <a:r>
              <a:rPr lang="ru-RU" sz="2800" b="1" dirty="0" err="1" smtClean="0">
                <a:latin typeface="Times New Roman" pitchFamily="18" charset="0"/>
                <a:cs typeface="Times New Roman" pitchFamily="18" charset="0"/>
              </a:rPr>
              <a:t>предостав-ление</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компенса-ции</a:t>
            </a:r>
            <a:r>
              <a:rPr lang="ru-RU" sz="2800" b="1" dirty="0" smtClean="0">
                <a:latin typeface="Times New Roman" pitchFamily="18" charset="0"/>
                <a:cs typeface="Times New Roman" pitchFamily="18" charset="0"/>
              </a:rPr>
              <a:t> расходов на оплату жилых помещений, отопления и освещения </a:t>
            </a:r>
            <a:endParaRPr lang="ru-RU" sz="28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8710"/>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ч.1 ст. 48 Закона</a:t>
            </a:r>
            <a:endParaRPr lang="en-US" sz="40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graphicFrame>
        <p:nvGraphicFramePr>
          <p:cNvPr id="9" name="Содержимое 7"/>
          <p:cNvGraphicFramePr>
            <a:graphicFrameLocks noGrp="1"/>
          </p:cNvGraphicFramePr>
          <p:nvPr>
            <p:ph idx="1"/>
          </p:nvPr>
        </p:nvGraphicFramePr>
        <p:xfrm>
          <a:off x="2178777" y="1371194"/>
          <a:ext cx="6812241" cy="19728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Srv-file\common\Ломов Алексей\Входящие\Лекции\Краснодарский край\Картинки\обязанность 2.jpg"/>
          <p:cNvPicPr>
            <a:picLocks noChangeAspect="1" noChangeArrowheads="1"/>
          </p:cNvPicPr>
          <p:nvPr/>
        </p:nvPicPr>
        <p:blipFill>
          <a:blip r:embed="rId8"/>
          <a:srcRect/>
          <a:stretch>
            <a:fillRect/>
          </a:stretch>
        </p:blipFill>
        <p:spPr bwMode="auto">
          <a:xfrm>
            <a:off x="61100" y="1367220"/>
            <a:ext cx="2091549" cy="2976699"/>
          </a:xfrm>
          <a:prstGeom prst="rect">
            <a:avLst/>
          </a:prstGeom>
          <a:noFill/>
        </p:spPr>
      </p:pic>
      <p:graphicFrame>
        <p:nvGraphicFramePr>
          <p:cNvPr id="7" name="Содержимое 7"/>
          <p:cNvGraphicFramePr>
            <a:graphicFrameLocks/>
          </p:cNvGraphicFramePr>
          <p:nvPr/>
        </p:nvGraphicFramePr>
        <p:xfrm>
          <a:off x="1140825" y="3413763"/>
          <a:ext cx="7850194" cy="161979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8" name="Содержимое 7"/>
          <p:cNvGraphicFramePr>
            <a:graphicFrameLocks/>
          </p:cNvGraphicFramePr>
          <p:nvPr/>
        </p:nvGraphicFramePr>
        <p:xfrm>
          <a:off x="87227" y="5020266"/>
          <a:ext cx="8903791" cy="1640884"/>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ч.1 ст. 48 Закона</a:t>
            </a:r>
            <a:endParaRPr lang="en-US" sz="40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graphicFrame>
        <p:nvGraphicFramePr>
          <p:cNvPr id="9" name="Содержимое 7"/>
          <p:cNvGraphicFramePr>
            <a:graphicFrameLocks noGrp="1"/>
          </p:cNvGraphicFramePr>
          <p:nvPr>
            <p:ph idx="1"/>
          </p:nvPr>
        </p:nvGraphicFramePr>
        <p:xfrm>
          <a:off x="2178777" y="1371194"/>
          <a:ext cx="6812241" cy="2094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Srv-file\common\Ломов Алексей\Входящие\Лекции\Краснодарский край\Картинки\обязанность 2.jpg"/>
          <p:cNvPicPr>
            <a:picLocks noChangeAspect="1" noChangeArrowheads="1"/>
          </p:cNvPicPr>
          <p:nvPr/>
        </p:nvPicPr>
        <p:blipFill>
          <a:blip r:embed="rId8"/>
          <a:srcRect/>
          <a:stretch>
            <a:fillRect/>
          </a:stretch>
        </p:blipFill>
        <p:spPr bwMode="auto">
          <a:xfrm>
            <a:off x="61100" y="1367220"/>
            <a:ext cx="2091549" cy="2976699"/>
          </a:xfrm>
          <a:prstGeom prst="rect">
            <a:avLst/>
          </a:prstGeom>
          <a:noFill/>
        </p:spPr>
      </p:pic>
      <p:graphicFrame>
        <p:nvGraphicFramePr>
          <p:cNvPr id="7" name="Содержимое 7"/>
          <p:cNvGraphicFramePr>
            <a:graphicFrameLocks/>
          </p:cNvGraphicFramePr>
          <p:nvPr/>
        </p:nvGraphicFramePr>
        <p:xfrm>
          <a:off x="1140825" y="3487481"/>
          <a:ext cx="7850194" cy="108451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8" name="Содержимое 7"/>
          <p:cNvGraphicFramePr>
            <a:graphicFrameLocks/>
          </p:cNvGraphicFramePr>
          <p:nvPr/>
        </p:nvGraphicFramePr>
        <p:xfrm>
          <a:off x="87227" y="4645778"/>
          <a:ext cx="8903791" cy="2212222"/>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0" y="-1"/>
            <a:ext cx="9144000" cy="131975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4000" b="1" dirty="0" smtClean="0">
                <a:latin typeface="Times New Roman" pitchFamily="18" charset="0"/>
                <a:cs typeface="Times New Roman" pitchFamily="18" charset="0"/>
              </a:rPr>
              <a:t>Методические основания:</a:t>
            </a:r>
            <a:endParaRPr lang="ru-RU" sz="4000" b="1" dirty="0">
              <a:latin typeface="Times New Roman" pitchFamily="18" charset="0"/>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sp>
        <p:nvSpPr>
          <p:cNvPr id="6" name="Содержимое 5"/>
          <p:cNvSpPr>
            <a:spLocks noGrp="1"/>
          </p:cNvSpPr>
          <p:nvPr>
            <p:ph idx="1"/>
          </p:nvPr>
        </p:nvSpPr>
        <p:spPr>
          <a:xfrm>
            <a:off x="122548" y="1364525"/>
            <a:ext cx="8880050" cy="5296625"/>
          </a:xfrm>
        </p:spPr>
        <p:txBody>
          <a:bodyPr/>
          <a:lstStyle/>
          <a:p>
            <a:pPr marL="0" indent="0" algn="just">
              <a:spcBef>
                <a:spcPts val="0"/>
              </a:spcBef>
              <a:buFont typeface="Wingdings" pitchFamily="2" charset="2"/>
              <a:buChar char="ü"/>
            </a:pPr>
            <a:r>
              <a:rPr lang="ru-RU" sz="3000" b="1" dirty="0" smtClean="0">
                <a:latin typeface="Times New Roman" pitchFamily="18" charset="0"/>
                <a:cs typeface="Times New Roman" pitchFamily="18" charset="0"/>
              </a:rPr>
              <a:t> Письмо </a:t>
            </a:r>
            <a:r>
              <a:rPr lang="ru-RU" sz="3000" b="1" dirty="0" err="1" smtClean="0">
                <a:latin typeface="Times New Roman" pitchFamily="18" charset="0"/>
                <a:cs typeface="Times New Roman" pitchFamily="18" charset="0"/>
              </a:rPr>
              <a:t>Минобрнауки</a:t>
            </a:r>
            <a:r>
              <a:rPr lang="ru-RU" sz="3000" b="1" dirty="0" smtClean="0">
                <a:latin typeface="Times New Roman" pitchFamily="18" charset="0"/>
                <a:cs typeface="Times New Roman" pitchFamily="18" charset="0"/>
              </a:rPr>
              <a:t> России от 06.02.2014 № 09-148 «О направлении материалов»;</a:t>
            </a:r>
          </a:p>
          <a:p>
            <a:pPr marL="0" indent="0" algn="just">
              <a:spcBef>
                <a:spcPts val="0"/>
              </a:spcBef>
              <a:buFont typeface="Wingdings" pitchFamily="2" charset="2"/>
              <a:buChar char="ü"/>
            </a:pPr>
            <a:r>
              <a:rPr lang="ru-RU" sz="3000" b="1" dirty="0" smtClean="0">
                <a:latin typeface="Times New Roman" pitchFamily="18" charset="0"/>
                <a:cs typeface="Times New Roman" pitchFamily="18" charset="0"/>
              </a:rPr>
              <a:t> Рекомендация ЮНЕСКО «О положении учителей» </a:t>
            </a:r>
            <a:r>
              <a:rPr lang="ru-RU" sz="2800" dirty="0" smtClean="0">
                <a:latin typeface="Times New Roman" pitchFamily="18" charset="0"/>
                <a:cs typeface="Times New Roman" pitchFamily="18" charset="0"/>
              </a:rPr>
              <a:t>(принята 05.10.1966 г. специальной межправительственной конференцией по вопросу о статусе учителей)</a:t>
            </a:r>
            <a:r>
              <a:rPr lang="ru-RU" sz="3000" dirty="0" smtClean="0">
                <a:latin typeface="Times New Roman" pitchFamily="18" charset="0"/>
                <a:cs typeface="Times New Roman" pitchFamily="18" charset="0"/>
              </a:rPr>
              <a:t>;</a:t>
            </a:r>
          </a:p>
          <a:p>
            <a:pPr marL="0" indent="0" algn="just">
              <a:spcBef>
                <a:spcPts val="0"/>
              </a:spcBef>
              <a:buFont typeface="Wingdings" pitchFamily="2" charset="2"/>
              <a:buChar char="ü"/>
            </a:pPr>
            <a:r>
              <a:rPr lang="ru-RU" sz="3000" b="1" dirty="0" smtClean="0">
                <a:latin typeface="Times New Roman" pitchFamily="18" charset="0"/>
                <a:cs typeface="Times New Roman" pitchFamily="18" charset="0"/>
              </a:rPr>
              <a:t> Декларация профессиональной этики Всемирной организации учителей и преподавателей</a:t>
            </a:r>
            <a:r>
              <a:rPr lang="ru-RU" sz="30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(принята на III международном конгрессе Всемирной организации учителей и преподавателей (</a:t>
            </a:r>
            <a:r>
              <a:rPr lang="ru-RU" sz="2800" dirty="0" err="1" smtClean="0">
                <a:latin typeface="Times New Roman" pitchFamily="18" charset="0"/>
                <a:cs typeface="Times New Roman" pitchFamily="18" charset="0"/>
              </a:rPr>
              <a:t>Education</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International</a:t>
            </a:r>
            <a:r>
              <a:rPr lang="ru-RU" sz="2800" dirty="0" smtClean="0">
                <a:latin typeface="Times New Roman" pitchFamily="18" charset="0"/>
                <a:cs typeface="Times New Roman" pitchFamily="18" charset="0"/>
              </a:rPr>
              <a:t>), состоявшемся 25–29 июля 2001 г. в </a:t>
            </a:r>
            <a:r>
              <a:rPr lang="ru-RU" sz="2800" dirty="0" err="1" smtClean="0">
                <a:latin typeface="Times New Roman" pitchFamily="18" charset="0"/>
                <a:cs typeface="Times New Roman" pitchFamily="18" charset="0"/>
              </a:rPr>
              <a:t>Йомтиене</a:t>
            </a:r>
            <a:r>
              <a:rPr lang="ru-RU" sz="2800" dirty="0" smtClean="0">
                <a:latin typeface="Times New Roman" pitchFamily="18" charset="0"/>
                <a:cs typeface="Times New Roman" pitchFamily="18" charset="0"/>
              </a:rPr>
              <a:t>, Таиланд)</a:t>
            </a:r>
            <a:endParaRPr lang="ru-RU" sz="28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3999" cy="774700"/>
          </a:xfrm>
          <a:prstGeom prst="rect">
            <a:avLst/>
          </a:prstGeom>
          <a:noFill/>
          <a:ln w="9525">
            <a:noFill/>
            <a:miter lim="800000"/>
            <a:headEnd/>
            <a:tailEnd/>
          </a:ln>
        </p:spPr>
        <p:txBody>
          <a:bodyPr anchor="ctr"/>
          <a:lstStyle/>
          <a:p>
            <a:pPr algn="ctr"/>
            <a:r>
              <a:rPr lang="ru-RU" sz="4000" b="1" dirty="0" smtClean="0">
                <a:solidFill>
                  <a:schemeClr val="bg1"/>
                </a:solidFill>
                <a:latin typeface="Times New Roman" pitchFamily="18" charset="0"/>
                <a:cs typeface="Times New Roman" pitchFamily="18" charset="0"/>
              </a:rPr>
              <a:t>Приказ </a:t>
            </a:r>
            <a:r>
              <a:rPr lang="ru-RU" sz="4000" b="1" dirty="0" err="1" smtClean="0">
                <a:solidFill>
                  <a:schemeClr val="bg1"/>
                </a:solidFill>
                <a:latin typeface="Times New Roman" pitchFamily="18" charset="0"/>
                <a:cs typeface="Times New Roman" pitchFamily="18" charset="0"/>
              </a:rPr>
              <a:t>Минздравсоцразвития</a:t>
            </a:r>
            <a:r>
              <a:rPr lang="ru-RU" sz="4000" b="1" dirty="0" smtClean="0">
                <a:solidFill>
                  <a:schemeClr val="bg1"/>
                </a:solidFill>
                <a:latin typeface="Times New Roman" pitchFamily="18" charset="0"/>
                <a:cs typeface="Times New Roman" pitchFamily="18" charset="0"/>
              </a:rPr>
              <a:t> России от 26.</a:t>
            </a:r>
            <a:r>
              <a:rPr lang="en-US" sz="4000" b="1" dirty="0" smtClean="0">
                <a:solidFill>
                  <a:schemeClr val="bg1"/>
                </a:solidFill>
                <a:latin typeface="Times New Roman" pitchFamily="18" charset="0"/>
                <a:cs typeface="Times New Roman" pitchFamily="18" charset="0"/>
              </a:rPr>
              <a:t>08</a:t>
            </a:r>
            <a:r>
              <a:rPr lang="ru-RU" sz="4000" b="1" dirty="0" smtClean="0">
                <a:solidFill>
                  <a:schemeClr val="bg1"/>
                </a:solidFill>
                <a:latin typeface="Times New Roman" pitchFamily="18" charset="0"/>
                <a:cs typeface="Times New Roman" pitchFamily="18" charset="0"/>
              </a:rPr>
              <a:t>.2010  № 761н</a:t>
            </a:r>
            <a:endParaRPr lang="en-US" sz="40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sp>
        <p:nvSpPr>
          <p:cNvPr id="12" name="Скругленный прямоугольник 11"/>
          <p:cNvSpPr/>
          <p:nvPr/>
        </p:nvSpPr>
        <p:spPr>
          <a:xfrm>
            <a:off x="4127863" y="1457391"/>
            <a:ext cx="4884936" cy="5253119"/>
          </a:xfrm>
          <a:prstGeom prst="roundRect">
            <a:avLst>
              <a:gd name="adj" fmla="val 10000"/>
            </a:avLst>
          </a:prstGeom>
          <a:no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Прямоугольник 9"/>
          <p:cNvSpPr/>
          <p:nvPr/>
        </p:nvSpPr>
        <p:spPr>
          <a:xfrm>
            <a:off x="130629" y="1626314"/>
            <a:ext cx="8882170" cy="4524315"/>
          </a:xfrm>
          <a:prstGeom prst="rect">
            <a:avLst/>
          </a:prstGeom>
        </p:spPr>
        <p:txBody>
          <a:bodyPr wrap="square">
            <a:spAutoFit/>
          </a:bodyPr>
          <a:lstStyle/>
          <a:p>
            <a:pPr algn="ctr"/>
            <a:r>
              <a:rPr lang="ru-RU" sz="3600" b="1" dirty="0" smtClean="0">
                <a:latin typeface="Times New Roman" pitchFamily="18" charset="0"/>
                <a:cs typeface="Times New Roman" pitchFamily="18" charset="0"/>
              </a:rPr>
              <a:t>ОБ УТВЕРЖДЕНИИ ЕДИНОГО КВАЛИФИКАЦИОННОГО СПРАВОЧНИКА ДОЛЖНОСТЕЙ РУКОВОДИТЕЛЕЙ, СПЕЦИАЛИСТОВ И СЛУЖАЩИХ,</a:t>
            </a:r>
          </a:p>
          <a:p>
            <a:pPr algn="ctr"/>
            <a:r>
              <a:rPr lang="ru-RU" sz="3600" b="1" dirty="0" smtClean="0">
                <a:latin typeface="Times New Roman" pitchFamily="18" charset="0"/>
                <a:cs typeface="Times New Roman" pitchFamily="18" charset="0"/>
              </a:rPr>
              <a:t>РАЗДЕЛ «КВАЛИФИКАЦИОННЫЕ ХАРАКТЕРИСТИКИ ДОЛЖНОСТЕЙ РАБОТНИКОВ ОБРАЗОВАНИЯ»</a:t>
            </a:r>
            <a:endParaRPr lang="ru-RU"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3600" b="1" dirty="0" smtClean="0">
                <a:solidFill>
                  <a:schemeClr val="bg1"/>
                </a:solidFill>
                <a:latin typeface="Times New Roman" pitchFamily="18" charset="0"/>
                <a:ea typeface="ＭＳ Ｐゴシック" charset="-128"/>
                <a:cs typeface="Times New Roman" pitchFamily="18" charset="0"/>
              </a:rPr>
              <a:t>Нормы профессиональной этики </a:t>
            </a:r>
            <a:r>
              <a:rPr lang="ru-RU" sz="3600" b="1" dirty="0" err="1" smtClean="0">
                <a:solidFill>
                  <a:schemeClr val="bg1"/>
                </a:solidFill>
                <a:latin typeface="Times New Roman" pitchFamily="18" charset="0"/>
                <a:ea typeface="ＭＳ Ｐゴシック" charset="-128"/>
                <a:cs typeface="Times New Roman" pitchFamily="18" charset="0"/>
              </a:rPr>
              <a:t>пед-работников</a:t>
            </a:r>
            <a:r>
              <a:rPr lang="ru-RU" sz="3600" b="1" dirty="0" smtClean="0">
                <a:solidFill>
                  <a:schemeClr val="bg1"/>
                </a:solidFill>
                <a:latin typeface="Times New Roman" pitchFamily="18" charset="0"/>
                <a:ea typeface="ＭＳ Ｐゴシック" charset="-128"/>
                <a:cs typeface="Times New Roman" pitchFamily="18" charset="0"/>
              </a:rPr>
              <a:t> могут включать требования:</a:t>
            </a:r>
            <a:endParaRPr lang="en-US" sz="36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pic>
        <p:nvPicPr>
          <p:cNvPr id="1026" name="Picture 2" descr="\\Srv-file\common\Ломов Алексей\Входящие\Лекции\Дрофа\Нормы профессиональной этики педагогических работников\Картинки\с профессией.jpg"/>
          <p:cNvPicPr>
            <a:picLocks noGrp="1" noChangeAspect="1" noChangeArrowheads="1"/>
          </p:cNvPicPr>
          <p:nvPr>
            <p:ph idx="1"/>
          </p:nvPr>
        </p:nvPicPr>
        <p:blipFill>
          <a:blip r:embed="rId3"/>
          <a:srcRect/>
          <a:stretch>
            <a:fillRect/>
          </a:stretch>
        </p:blipFill>
        <p:spPr bwMode="auto">
          <a:xfrm>
            <a:off x="637665" y="1402721"/>
            <a:ext cx="7887644" cy="5258429"/>
          </a:xfrm>
          <a:prstGeom prst="rect">
            <a:avLst/>
          </a:prstGeom>
          <a:noFill/>
        </p:spPr>
      </p:pic>
      <p:grpSp>
        <p:nvGrpSpPr>
          <p:cNvPr id="13" name="Группа 9"/>
          <p:cNvGrpSpPr/>
          <p:nvPr/>
        </p:nvGrpSpPr>
        <p:grpSpPr>
          <a:xfrm>
            <a:off x="5660184" y="1508744"/>
            <a:ext cx="2769326" cy="1732364"/>
            <a:chOff x="3041039" y="692419"/>
            <a:chExt cx="5287023" cy="3959698"/>
          </a:xfrm>
          <a:solidFill>
            <a:schemeClr val="bg1">
              <a:lumMod val="50000"/>
            </a:schemeClr>
          </a:solidFill>
        </p:grpSpPr>
        <p:sp>
          <p:nvSpPr>
            <p:cNvPr id="14" name="Скругленный прямоугольник 13"/>
            <p:cNvSpPr/>
            <p:nvPr/>
          </p:nvSpPr>
          <p:spPr>
            <a:xfrm>
              <a:off x="3041039" y="692419"/>
              <a:ext cx="5287023" cy="3959698"/>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Скругленный прямоугольник 4"/>
            <p:cNvSpPr/>
            <p:nvPr/>
          </p:nvSpPr>
          <p:spPr>
            <a:xfrm>
              <a:off x="3157015" y="808395"/>
              <a:ext cx="5055071" cy="37277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ru-RU" sz="3000" b="1" kern="1200" dirty="0" smtClean="0">
                  <a:solidFill>
                    <a:schemeClr val="bg1"/>
                  </a:solidFill>
                  <a:latin typeface="Times New Roman" pitchFamily="18" charset="0"/>
                  <a:cs typeface="Times New Roman" pitchFamily="18" charset="0"/>
                </a:rPr>
                <a:t>к нормам поведения</a:t>
              </a:r>
              <a:endParaRPr lang="ru-RU" sz="3000" b="1" kern="1200" dirty="0">
                <a:solidFill>
                  <a:schemeClr val="bg1"/>
                </a:solidFill>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3600" b="1" dirty="0" smtClean="0">
                <a:solidFill>
                  <a:schemeClr val="bg1"/>
                </a:solidFill>
                <a:latin typeface="Times New Roman" pitchFamily="18" charset="0"/>
                <a:ea typeface="ＭＳ Ｐゴシック" charset="-128"/>
                <a:cs typeface="Times New Roman" pitchFamily="18" charset="0"/>
              </a:rPr>
              <a:t>Нормы профессиональной этики </a:t>
            </a:r>
            <a:r>
              <a:rPr lang="ru-RU" sz="3600" b="1" dirty="0" err="1" smtClean="0">
                <a:solidFill>
                  <a:schemeClr val="bg1"/>
                </a:solidFill>
                <a:latin typeface="Times New Roman" pitchFamily="18" charset="0"/>
                <a:ea typeface="ＭＳ Ｐゴシック" charset="-128"/>
                <a:cs typeface="Times New Roman" pitchFamily="18" charset="0"/>
              </a:rPr>
              <a:t>пед-работников</a:t>
            </a:r>
            <a:r>
              <a:rPr lang="ru-RU" sz="3600" b="1" dirty="0" smtClean="0">
                <a:solidFill>
                  <a:schemeClr val="bg1"/>
                </a:solidFill>
                <a:latin typeface="Times New Roman" pitchFamily="18" charset="0"/>
                <a:ea typeface="ＭＳ Ｐゴシック" charset="-128"/>
                <a:cs typeface="Times New Roman" pitchFamily="18" charset="0"/>
              </a:rPr>
              <a:t> могут включать требования:</a:t>
            </a:r>
            <a:endParaRPr lang="en-US" sz="36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pic>
        <p:nvPicPr>
          <p:cNvPr id="8" name="Picture 2" descr="\\Srv-file\common\Ломов Алексей\Входящие\Лекции\ВШЭ\Семинары\Картинки\Этика\Этика 7 Подходит.jpg"/>
          <p:cNvPicPr>
            <a:picLocks noGrp="1" noChangeAspect="1" noChangeArrowheads="1"/>
          </p:cNvPicPr>
          <p:nvPr>
            <p:ph idx="1"/>
          </p:nvPr>
        </p:nvPicPr>
        <p:blipFill>
          <a:blip r:embed="rId3"/>
          <a:srcRect/>
          <a:stretch>
            <a:fillRect/>
          </a:stretch>
        </p:blipFill>
        <p:spPr bwMode="auto">
          <a:xfrm>
            <a:off x="626991" y="1345766"/>
            <a:ext cx="7837290" cy="5417724"/>
          </a:xfrm>
          <a:prstGeom prst="rect">
            <a:avLst/>
          </a:prstGeom>
          <a:noFill/>
        </p:spPr>
      </p:pic>
      <p:grpSp>
        <p:nvGrpSpPr>
          <p:cNvPr id="2" name="Группа 9"/>
          <p:cNvGrpSpPr/>
          <p:nvPr/>
        </p:nvGrpSpPr>
        <p:grpSpPr>
          <a:xfrm>
            <a:off x="5730232" y="4709111"/>
            <a:ext cx="2516323" cy="1618887"/>
            <a:chOff x="3041039" y="692419"/>
            <a:chExt cx="5287023" cy="3959698"/>
          </a:xfrm>
          <a:solidFill>
            <a:srgbClr val="8F7F43"/>
          </a:solidFill>
        </p:grpSpPr>
        <p:sp>
          <p:nvSpPr>
            <p:cNvPr id="11" name="Скругленный прямоугольник 10"/>
            <p:cNvSpPr/>
            <p:nvPr/>
          </p:nvSpPr>
          <p:spPr>
            <a:xfrm>
              <a:off x="3041039" y="692419"/>
              <a:ext cx="5287023" cy="3959698"/>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Скругленный прямоугольник 4"/>
            <p:cNvSpPr/>
            <p:nvPr/>
          </p:nvSpPr>
          <p:spPr>
            <a:xfrm>
              <a:off x="3157015" y="808395"/>
              <a:ext cx="5055071" cy="37277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ru-RU" sz="3000" b="1" dirty="0" smtClean="0">
                  <a:solidFill>
                    <a:schemeClr val="bg1"/>
                  </a:solidFill>
                  <a:latin typeface="Times New Roman" pitchFamily="18" charset="0"/>
                  <a:cs typeface="Times New Roman" pitchFamily="18" charset="0"/>
                </a:rPr>
                <a:t>к</a:t>
              </a:r>
              <a:r>
                <a:rPr lang="ru-RU" sz="3000" b="1" kern="1200" dirty="0" smtClean="0">
                  <a:solidFill>
                    <a:schemeClr val="bg1"/>
                  </a:solidFill>
                  <a:latin typeface="Times New Roman" pitchFamily="18" charset="0"/>
                  <a:cs typeface="Times New Roman" pitchFamily="18" charset="0"/>
                </a:rPr>
                <a:t> внешнему виду</a:t>
              </a:r>
              <a:endParaRPr lang="ru-RU" sz="3000" b="1" kern="1200" dirty="0">
                <a:solidFill>
                  <a:schemeClr val="bg1"/>
                </a:solidFill>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3600" b="1" dirty="0" smtClean="0">
                <a:solidFill>
                  <a:schemeClr val="bg1"/>
                </a:solidFill>
                <a:latin typeface="Times New Roman" pitchFamily="18" charset="0"/>
                <a:ea typeface="ＭＳ Ｐゴシック" charset="-128"/>
                <a:cs typeface="Times New Roman" pitchFamily="18" charset="0"/>
              </a:rPr>
              <a:t>Нормы профессиональной этики </a:t>
            </a:r>
            <a:r>
              <a:rPr lang="ru-RU" sz="3600" b="1" dirty="0" err="1" smtClean="0">
                <a:solidFill>
                  <a:schemeClr val="bg1"/>
                </a:solidFill>
                <a:latin typeface="Times New Roman" pitchFamily="18" charset="0"/>
                <a:ea typeface="ＭＳ Ｐゴシック" charset="-128"/>
                <a:cs typeface="Times New Roman" pitchFamily="18" charset="0"/>
              </a:rPr>
              <a:t>пед-работников</a:t>
            </a:r>
            <a:r>
              <a:rPr lang="ru-RU" sz="3600" b="1" dirty="0" smtClean="0">
                <a:solidFill>
                  <a:schemeClr val="bg1"/>
                </a:solidFill>
                <a:latin typeface="Times New Roman" pitchFamily="18" charset="0"/>
                <a:ea typeface="ＭＳ Ｐゴシック" charset="-128"/>
                <a:cs typeface="Times New Roman" pitchFamily="18" charset="0"/>
              </a:rPr>
              <a:t> могут включать требования:</a:t>
            </a:r>
            <a:endParaRPr lang="en-US" sz="36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pic>
        <p:nvPicPr>
          <p:cNvPr id="2050" name="Picture 2" descr="\\Srv-file\common\Ломов Алексей\Входящие\Лекции\Дрофа\Нормы профессиональной этики педагогических работников\Картинки\взаимоотношения с учащимися.jpg"/>
          <p:cNvPicPr>
            <a:picLocks noGrp="1" noChangeAspect="1" noChangeArrowheads="1"/>
          </p:cNvPicPr>
          <p:nvPr>
            <p:ph idx="1"/>
          </p:nvPr>
        </p:nvPicPr>
        <p:blipFill>
          <a:blip r:embed="rId3"/>
          <a:srcRect/>
          <a:stretch>
            <a:fillRect/>
          </a:stretch>
        </p:blipFill>
        <p:spPr bwMode="auto">
          <a:xfrm>
            <a:off x="757613" y="1330587"/>
            <a:ext cx="7614227" cy="5421740"/>
          </a:xfrm>
          <a:prstGeom prst="rect">
            <a:avLst/>
          </a:prstGeom>
          <a:noFill/>
        </p:spPr>
      </p:pic>
      <p:grpSp>
        <p:nvGrpSpPr>
          <p:cNvPr id="13" name="Группа 9"/>
          <p:cNvGrpSpPr/>
          <p:nvPr/>
        </p:nvGrpSpPr>
        <p:grpSpPr>
          <a:xfrm>
            <a:off x="255588" y="1352047"/>
            <a:ext cx="3272255" cy="1756904"/>
            <a:chOff x="3041039" y="692419"/>
            <a:chExt cx="5287023" cy="3959698"/>
          </a:xfrm>
          <a:solidFill>
            <a:srgbClr val="B8A768"/>
          </a:solidFill>
        </p:grpSpPr>
        <p:sp>
          <p:nvSpPr>
            <p:cNvPr id="14" name="Скругленный прямоугольник 13"/>
            <p:cNvSpPr/>
            <p:nvPr/>
          </p:nvSpPr>
          <p:spPr>
            <a:xfrm>
              <a:off x="3041039" y="692419"/>
              <a:ext cx="5287023" cy="3959698"/>
            </a:xfrm>
            <a:prstGeom prst="roundRect">
              <a:avLst>
                <a:gd name="adj" fmla="val 10000"/>
              </a:avLst>
            </a:prstGeom>
            <a:solidFill>
              <a:schemeClr val="bg1">
                <a:lumMod val="9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Скругленный прямоугольник 4"/>
            <p:cNvSpPr/>
            <p:nvPr/>
          </p:nvSpPr>
          <p:spPr>
            <a:xfrm>
              <a:off x="3157015" y="808395"/>
              <a:ext cx="5055071" cy="3727746"/>
            </a:xfrm>
            <a:prstGeom prst="rect">
              <a:avLst/>
            </a:prstGeom>
            <a:solidFill>
              <a:schemeClr val="bg1">
                <a:lumMod val="95000"/>
              </a:schemeClr>
            </a:solidFill>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ru-RU" sz="3000" b="1" dirty="0" smtClean="0">
                  <a:solidFill>
                    <a:schemeClr val="tx1"/>
                  </a:solidFill>
                  <a:latin typeface="Times New Roman" pitchFamily="18" charset="0"/>
                  <a:cs typeface="Times New Roman" pitchFamily="18" charset="0"/>
                </a:rPr>
                <a:t>к</a:t>
              </a:r>
              <a:r>
                <a:rPr lang="ru-RU" sz="3000" b="1" kern="1200" dirty="0" smtClean="0">
                  <a:solidFill>
                    <a:schemeClr val="tx1"/>
                  </a:solidFill>
                  <a:latin typeface="Times New Roman" pitchFamily="18" charset="0"/>
                  <a:cs typeface="Times New Roman" pitchFamily="18" charset="0"/>
                </a:rPr>
                <a:t> порядку взаимодействия с  учащимися</a:t>
              </a:r>
              <a:endParaRPr lang="ru-RU" sz="3000" b="1" kern="1200" dirty="0">
                <a:solidFill>
                  <a:schemeClr val="tx1"/>
                </a:solidFill>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3600" b="1" dirty="0" smtClean="0">
                <a:solidFill>
                  <a:schemeClr val="bg1"/>
                </a:solidFill>
                <a:latin typeface="Times New Roman" pitchFamily="18" charset="0"/>
                <a:ea typeface="ＭＳ Ｐゴシック" charset="-128"/>
                <a:cs typeface="Times New Roman" pitchFamily="18" charset="0"/>
              </a:rPr>
              <a:t>Нормы профессиональной этики </a:t>
            </a:r>
            <a:r>
              <a:rPr lang="ru-RU" sz="3600" b="1" dirty="0" err="1" smtClean="0">
                <a:solidFill>
                  <a:schemeClr val="bg1"/>
                </a:solidFill>
                <a:latin typeface="Times New Roman" pitchFamily="18" charset="0"/>
                <a:ea typeface="ＭＳ Ｐゴシック" charset="-128"/>
                <a:cs typeface="Times New Roman" pitchFamily="18" charset="0"/>
              </a:rPr>
              <a:t>пед-работников</a:t>
            </a:r>
            <a:r>
              <a:rPr lang="ru-RU" sz="3600" b="1" dirty="0" smtClean="0">
                <a:solidFill>
                  <a:schemeClr val="bg1"/>
                </a:solidFill>
                <a:latin typeface="Times New Roman" pitchFamily="18" charset="0"/>
                <a:ea typeface="ＭＳ Ｐゴシック" charset="-128"/>
                <a:cs typeface="Times New Roman" pitchFamily="18" charset="0"/>
              </a:rPr>
              <a:t> могут включать требования:</a:t>
            </a:r>
            <a:endParaRPr lang="en-US" sz="36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pic>
        <p:nvPicPr>
          <p:cNvPr id="3075" name="Picture 3" descr="\\Srv-file\common\Ломов Алексей\Входящие\Лекции\Дрофа\Нормы профессиональной этики педагогических работников\Картинки\Взаимоотношения с родителями 1.jpg"/>
          <p:cNvPicPr>
            <a:picLocks noChangeAspect="1" noChangeArrowheads="1"/>
          </p:cNvPicPr>
          <p:nvPr/>
        </p:nvPicPr>
        <p:blipFill>
          <a:blip r:embed="rId3"/>
          <a:srcRect/>
          <a:stretch>
            <a:fillRect/>
          </a:stretch>
        </p:blipFill>
        <p:spPr bwMode="auto">
          <a:xfrm>
            <a:off x="187777" y="1543613"/>
            <a:ext cx="8853393" cy="4987827"/>
          </a:xfrm>
          <a:prstGeom prst="rect">
            <a:avLst/>
          </a:prstGeom>
          <a:noFill/>
        </p:spPr>
      </p:pic>
      <p:grpSp>
        <p:nvGrpSpPr>
          <p:cNvPr id="13" name="Группа 9"/>
          <p:cNvGrpSpPr/>
          <p:nvPr/>
        </p:nvGrpSpPr>
        <p:grpSpPr>
          <a:xfrm>
            <a:off x="55282" y="1352048"/>
            <a:ext cx="3130270" cy="1111208"/>
            <a:chOff x="3041039" y="692419"/>
            <a:chExt cx="5287023" cy="3244113"/>
          </a:xfrm>
          <a:solidFill>
            <a:srgbClr val="B8A768"/>
          </a:solidFill>
        </p:grpSpPr>
        <p:sp>
          <p:nvSpPr>
            <p:cNvPr id="16" name="Скругленный прямоугольник 15"/>
            <p:cNvSpPr/>
            <p:nvPr/>
          </p:nvSpPr>
          <p:spPr>
            <a:xfrm>
              <a:off x="3041039" y="692419"/>
              <a:ext cx="5287023" cy="3244112"/>
            </a:xfrm>
            <a:prstGeom prst="roundRect">
              <a:avLst>
                <a:gd name="adj" fmla="val 10000"/>
              </a:avLst>
            </a:prstGeom>
            <a:solidFill>
              <a:schemeClr val="bg1">
                <a:lumMod val="9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7" name="Скругленный прямоугольник 4"/>
            <p:cNvSpPr/>
            <p:nvPr/>
          </p:nvSpPr>
          <p:spPr>
            <a:xfrm>
              <a:off x="3157015" y="808397"/>
              <a:ext cx="5055071" cy="3128135"/>
            </a:xfrm>
            <a:prstGeom prst="rect">
              <a:avLst/>
            </a:prstGeom>
            <a:solidFill>
              <a:schemeClr val="bg1">
                <a:lumMod val="95000"/>
              </a:schemeClr>
            </a:solidFill>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ru-RU" sz="3000" b="1" dirty="0" smtClean="0">
                  <a:solidFill>
                    <a:schemeClr val="tx1"/>
                  </a:solidFill>
                  <a:latin typeface="Times New Roman" pitchFamily="18" charset="0"/>
                  <a:cs typeface="Times New Roman" pitchFamily="18" charset="0"/>
                </a:rPr>
                <a:t>к</a:t>
              </a:r>
              <a:r>
                <a:rPr lang="ru-RU" sz="3000" b="1" kern="1200" dirty="0" smtClean="0">
                  <a:solidFill>
                    <a:schemeClr val="tx1"/>
                  </a:solidFill>
                  <a:latin typeface="Times New Roman" pitchFamily="18" charset="0"/>
                  <a:cs typeface="Times New Roman" pitchFamily="18" charset="0"/>
                </a:rPr>
                <a:t> порядку взаимодействия с  родителями</a:t>
              </a:r>
              <a:endParaRPr lang="ru-RU" sz="3000" b="1" kern="1200" dirty="0">
                <a:solidFill>
                  <a:schemeClr val="tx1"/>
                </a:solidFill>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3600" b="1" dirty="0" smtClean="0">
                <a:solidFill>
                  <a:schemeClr val="bg1"/>
                </a:solidFill>
                <a:latin typeface="Times New Roman" pitchFamily="18" charset="0"/>
                <a:ea typeface="ＭＳ Ｐゴシック" charset="-128"/>
                <a:cs typeface="Times New Roman" pitchFamily="18" charset="0"/>
              </a:rPr>
              <a:t>Нормы профессиональной этики </a:t>
            </a:r>
            <a:r>
              <a:rPr lang="ru-RU" sz="3600" b="1" dirty="0" err="1" smtClean="0">
                <a:solidFill>
                  <a:schemeClr val="bg1"/>
                </a:solidFill>
                <a:latin typeface="Times New Roman" pitchFamily="18" charset="0"/>
                <a:ea typeface="ＭＳ Ｐゴシック" charset="-128"/>
                <a:cs typeface="Times New Roman" pitchFamily="18" charset="0"/>
              </a:rPr>
              <a:t>пед-работников</a:t>
            </a:r>
            <a:r>
              <a:rPr lang="ru-RU" sz="3600" b="1" dirty="0" smtClean="0">
                <a:solidFill>
                  <a:schemeClr val="bg1"/>
                </a:solidFill>
                <a:latin typeface="Times New Roman" pitchFamily="18" charset="0"/>
                <a:ea typeface="ＭＳ Ｐゴシック" charset="-128"/>
                <a:cs typeface="Times New Roman" pitchFamily="18" charset="0"/>
              </a:rPr>
              <a:t> могут включать требования:</a:t>
            </a:r>
            <a:endParaRPr lang="en-US" sz="36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pic>
        <p:nvPicPr>
          <p:cNvPr id="4098" name="Picture 2" descr="\\Srv-file\common\Ломов Алексей\Входящие\Лекции\Дрофа\Нормы профессиональной этики педагогических работников\Картинки\ссора учителей 1.jpg"/>
          <p:cNvPicPr>
            <a:picLocks noChangeAspect="1" noChangeArrowheads="1"/>
          </p:cNvPicPr>
          <p:nvPr/>
        </p:nvPicPr>
        <p:blipFill>
          <a:blip r:embed="rId3"/>
          <a:srcRect/>
          <a:stretch>
            <a:fillRect/>
          </a:stretch>
        </p:blipFill>
        <p:spPr bwMode="auto">
          <a:xfrm>
            <a:off x="496373" y="2063931"/>
            <a:ext cx="8198712" cy="4658182"/>
          </a:xfrm>
          <a:prstGeom prst="rect">
            <a:avLst/>
          </a:prstGeom>
          <a:noFill/>
        </p:spPr>
      </p:pic>
      <p:grpSp>
        <p:nvGrpSpPr>
          <p:cNvPr id="13" name="Группа 9"/>
          <p:cNvGrpSpPr/>
          <p:nvPr/>
        </p:nvGrpSpPr>
        <p:grpSpPr>
          <a:xfrm>
            <a:off x="496373" y="1352048"/>
            <a:ext cx="8227960" cy="616092"/>
            <a:chOff x="3041039" y="692419"/>
            <a:chExt cx="5287023" cy="3959698"/>
          </a:xfrm>
          <a:solidFill>
            <a:srgbClr val="5A5A5A"/>
          </a:solidFill>
        </p:grpSpPr>
        <p:sp>
          <p:nvSpPr>
            <p:cNvPr id="14" name="Скругленный прямоугольник 13"/>
            <p:cNvSpPr/>
            <p:nvPr/>
          </p:nvSpPr>
          <p:spPr>
            <a:xfrm>
              <a:off x="3041039" y="692419"/>
              <a:ext cx="5287023" cy="3959698"/>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Скругленный прямоугольник 4"/>
            <p:cNvSpPr/>
            <p:nvPr/>
          </p:nvSpPr>
          <p:spPr>
            <a:xfrm>
              <a:off x="3309379" y="808396"/>
              <a:ext cx="4902707" cy="372774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ru-RU" sz="3000" b="1" dirty="0" smtClean="0">
                  <a:solidFill>
                    <a:schemeClr val="bg1"/>
                  </a:solidFill>
                  <a:latin typeface="Times New Roman" pitchFamily="18" charset="0"/>
                  <a:cs typeface="Times New Roman" pitchFamily="18" charset="0"/>
                </a:rPr>
                <a:t>к</a:t>
              </a:r>
              <a:r>
                <a:rPr lang="ru-RU" sz="3000" b="1" kern="1200" dirty="0" smtClean="0">
                  <a:solidFill>
                    <a:schemeClr val="bg1"/>
                  </a:solidFill>
                  <a:latin typeface="Times New Roman" pitchFamily="18" charset="0"/>
                  <a:cs typeface="Times New Roman" pitchFamily="18" charset="0"/>
                </a:rPr>
                <a:t> порядку взаимодействия с коллегами  </a:t>
              </a:r>
              <a:endParaRPr lang="ru-RU" sz="3000" b="1" kern="1200" dirty="0">
                <a:solidFill>
                  <a:schemeClr val="bg1"/>
                </a:solidFill>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3600" b="1" dirty="0" smtClean="0">
                <a:solidFill>
                  <a:schemeClr val="bg1"/>
                </a:solidFill>
                <a:latin typeface="Times New Roman" pitchFamily="18" charset="0"/>
                <a:ea typeface="ＭＳ Ｐゴシック" charset="-128"/>
                <a:cs typeface="Times New Roman" pitchFamily="18" charset="0"/>
              </a:rPr>
              <a:t>Нормы профессиональной этики </a:t>
            </a:r>
            <a:r>
              <a:rPr lang="ru-RU" sz="3600" b="1" dirty="0" err="1" smtClean="0">
                <a:solidFill>
                  <a:schemeClr val="bg1"/>
                </a:solidFill>
                <a:latin typeface="Times New Roman" pitchFamily="18" charset="0"/>
                <a:ea typeface="ＭＳ Ｐゴシック" charset="-128"/>
                <a:cs typeface="Times New Roman" pitchFamily="18" charset="0"/>
              </a:rPr>
              <a:t>пед-работников</a:t>
            </a:r>
            <a:r>
              <a:rPr lang="ru-RU" sz="3600" b="1" dirty="0" smtClean="0">
                <a:solidFill>
                  <a:schemeClr val="bg1"/>
                </a:solidFill>
                <a:latin typeface="Times New Roman" pitchFamily="18" charset="0"/>
                <a:ea typeface="ＭＳ Ｐゴシック" charset="-128"/>
                <a:cs typeface="Times New Roman" pitchFamily="18" charset="0"/>
              </a:rPr>
              <a:t> могут включать требования:</a:t>
            </a:r>
            <a:endParaRPr lang="en-US" sz="36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grpSp>
        <p:nvGrpSpPr>
          <p:cNvPr id="2" name="Группа 9"/>
          <p:cNvGrpSpPr/>
          <p:nvPr/>
        </p:nvGrpSpPr>
        <p:grpSpPr>
          <a:xfrm>
            <a:off x="130628" y="1352048"/>
            <a:ext cx="8865325" cy="616092"/>
            <a:chOff x="3041039" y="692419"/>
            <a:chExt cx="5287023" cy="3959698"/>
          </a:xfrm>
          <a:solidFill>
            <a:srgbClr val="5A5A5A"/>
          </a:solidFill>
        </p:grpSpPr>
        <p:sp>
          <p:nvSpPr>
            <p:cNvPr id="14" name="Скругленный прямоугольник 13"/>
            <p:cNvSpPr/>
            <p:nvPr/>
          </p:nvSpPr>
          <p:spPr>
            <a:xfrm>
              <a:off x="3041039" y="692419"/>
              <a:ext cx="5287023" cy="3959698"/>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Скругленный прямоугольник 4"/>
            <p:cNvSpPr/>
            <p:nvPr/>
          </p:nvSpPr>
          <p:spPr>
            <a:xfrm>
              <a:off x="3046636" y="808396"/>
              <a:ext cx="5281426" cy="3727743"/>
            </a:xfrm>
            <a:prstGeom prst="rect">
              <a:avLst/>
            </a:prstGeom>
            <a:solidFill>
              <a:srgbClr val="DCDCDC"/>
            </a:solidFill>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ru-RU" sz="3000" b="1" dirty="0" smtClean="0">
                  <a:solidFill>
                    <a:srgbClr val="000000"/>
                  </a:solidFill>
                  <a:latin typeface="Times New Roman" pitchFamily="18" charset="0"/>
                  <a:cs typeface="Times New Roman" pitchFamily="18" charset="0"/>
                </a:rPr>
                <a:t>к</a:t>
              </a:r>
              <a:r>
                <a:rPr lang="ru-RU" sz="3000" b="1" kern="1200" dirty="0" smtClean="0">
                  <a:solidFill>
                    <a:srgbClr val="000000"/>
                  </a:solidFill>
                  <a:latin typeface="Times New Roman" pitchFamily="18" charset="0"/>
                  <a:cs typeface="Times New Roman" pitchFamily="18" charset="0"/>
                </a:rPr>
                <a:t> порядку взаимодействия с администрацией</a:t>
              </a:r>
              <a:r>
                <a:rPr lang="ru-RU" sz="3000" b="1" kern="1200" dirty="0" smtClean="0">
                  <a:solidFill>
                    <a:schemeClr val="bg1"/>
                  </a:solidFill>
                  <a:latin typeface="Times New Roman" pitchFamily="18" charset="0"/>
                  <a:cs typeface="Times New Roman" pitchFamily="18" charset="0"/>
                </a:rPr>
                <a:t>  </a:t>
              </a:r>
              <a:endParaRPr lang="ru-RU" sz="3000" b="1" kern="1200" dirty="0">
                <a:solidFill>
                  <a:schemeClr val="bg1"/>
                </a:solidFill>
                <a:latin typeface="Times New Roman" pitchFamily="18" charset="0"/>
                <a:cs typeface="Times New Roman" pitchFamily="18" charset="0"/>
              </a:endParaRPr>
            </a:p>
          </p:txBody>
        </p:sp>
      </p:grpSp>
      <p:pic>
        <p:nvPicPr>
          <p:cNvPr id="5122" name="Picture 2" descr="\\Srv-file\common\Ломов Алексей\Входящие\Лекции\Трудовые отношение\Картинки\Сооблазнение начальника 1.jpg"/>
          <p:cNvPicPr>
            <a:picLocks noChangeAspect="1" noChangeArrowheads="1"/>
          </p:cNvPicPr>
          <p:nvPr/>
        </p:nvPicPr>
        <p:blipFill>
          <a:blip r:embed="rId3"/>
          <a:srcRect/>
          <a:stretch>
            <a:fillRect/>
          </a:stretch>
        </p:blipFill>
        <p:spPr bwMode="auto">
          <a:xfrm>
            <a:off x="505083" y="2063940"/>
            <a:ext cx="8227960" cy="4693010"/>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3600" b="1" dirty="0" smtClean="0">
                <a:solidFill>
                  <a:schemeClr val="bg1"/>
                </a:solidFill>
                <a:latin typeface="Times New Roman" pitchFamily="18" charset="0"/>
                <a:ea typeface="ＭＳ Ｐゴシック" charset="-128"/>
                <a:cs typeface="Times New Roman" pitchFamily="18" charset="0"/>
              </a:rPr>
              <a:t>Нормы профессиональной этики </a:t>
            </a:r>
            <a:r>
              <a:rPr lang="ru-RU" sz="3600" b="1" dirty="0" err="1" smtClean="0">
                <a:solidFill>
                  <a:schemeClr val="bg1"/>
                </a:solidFill>
                <a:latin typeface="Times New Roman" pitchFamily="18" charset="0"/>
                <a:ea typeface="ＭＳ Ｐゴシック" charset="-128"/>
                <a:cs typeface="Times New Roman" pitchFamily="18" charset="0"/>
              </a:rPr>
              <a:t>пед-работников</a:t>
            </a:r>
            <a:r>
              <a:rPr lang="ru-RU" sz="3600" b="1" dirty="0" smtClean="0">
                <a:solidFill>
                  <a:schemeClr val="bg1"/>
                </a:solidFill>
                <a:latin typeface="Times New Roman" pitchFamily="18" charset="0"/>
                <a:ea typeface="ＭＳ Ｐゴシック" charset="-128"/>
                <a:cs typeface="Times New Roman" pitchFamily="18" charset="0"/>
              </a:rPr>
              <a:t> могут включать требования:</a:t>
            </a:r>
            <a:endParaRPr lang="en-US" sz="36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pic>
        <p:nvPicPr>
          <p:cNvPr id="1026" name="Picture 2" descr="\\Srv-file\common\Ломов Алексей\Входящие\Лекции\Дрофа\Нормы профессиональной этики педагогических работников\Картинки\директор.jpg"/>
          <p:cNvPicPr>
            <a:picLocks noChangeAspect="1" noChangeArrowheads="1"/>
          </p:cNvPicPr>
          <p:nvPr/>
        </p:nvPicPr>
        <p:blipFill>
          <a:blip r:embed="rId3"/>
          <a:srcRect/>
          <a:stretch>
            <a:fillRect/>
          </a:stretch>
        </p:blipFill>
        <p:spPr bwMode="auto">
          <a:xfrm>
            <a:off x="1874694" y="1352048"/>
            <a:ext cx="7138680" cy="5392390"/>
          </a:xfrm>
          <a:prstGeom prst="rect">
            <a:avLst/>
          </a:prstGeom>
          <a:noFill/>
        </p:spPr>
      </p:pic>
      <p:grpSp>
        <p:nvGrpSpPr>
          <p:cNvPr id="10" name="Группа 9"/>
          <p:cNvGrpSpPr/>
          <p:nvPr/>
        </p:nvGrpSpPr>
        <p:grpSpPr>
          <a:xfrm>
            <a:off x="95792" y="1352048"/>
            <a:ext cx="4049486" cy="1234398"/>
            <a:chOff x="3041039" y="692419"/>
            <a:chExt cx="5287023" cy="3959698"/>
          </a:xfrm>
          <a:solidFill>
            <a:srgbClr val="5A5A5A"/>
          </a:solidFill>
        </p:grpSpPr>
        <p:sp>
          <p:nvSpPr>
            <p:cNvPr id="11" name="Скругленный прямоугольник 10"/>
            <p:cNvSpPr/>
            <p:nvPr/>
          </p:nvSpPr>
          <p:spPr>
            <a:xfrm>
              <a:off x="3041039" y="692419"/>
              <a:ext cx="5287023" cy="3959698"/>
            </a:xfrm>
            <a:prstGeom prst="roundRect">
              <a:avLst>
                <a:gd name="adj" fmla="val 10000"/>
              </a:avLst>
            </a:prstGeom>
            <a:solidFill>
              <a:srgbClr val="F9F9F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Скругленный прямоугольник 4"/>
            <p:cNvSpPr/>
            <p:nvPr/>
          </p:nvSpPr>
          <p:spPr>
            <a:xfrm>
              <a:off x="3046636" y="808396"/>
              <a:ext cx="5281426" cy="3727743"/>
            </a:xfrm>
            <a:prstGeom prst="rect">
              <a:avLst/>
            </a:prstGeom>
            <a:solidFill>
              <a:srgbClr val="F9F9F9"/>
            </a:solidFill>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ru-RU" sz="3000" b="1" dirty="0" smtClean="0">
                  <a:solidFill>
                    <a:srgbClr val="000000"/>
                  </a:solidFill>
                  <a:latin typeface="Times New Roman" pitchFamily="18" charset="0"/>
                  <a:cs typeface="Times New Roman" pitchFamily="18" charset="0"/>
                </a:rPr>
                <a:t>к</a:t>
              </a:r>
              <a:r>
                <a:rPr lang="ru-RU" sz="3000" b="1" kern="1200" dirty="0" smtClean="0">
                  <a:solidFill>
                    <a:srgbClr val="000000"/>
                  </a:solidFill>
                  <a:latin typeface="Times New Roman" pitchFamily="18" charset="0"/>
                  <a:cs typeface="Times New Roman" pitchFamily="18" charset="0"/>
                </a:rPr>
                <a:t> обязанностям администрации перед </a:t>
              </a:r>
              <a:r>
                <a:rPr lang="ru-RU" sz="3000" b="1" kern="1200" dirty="0" err="1" smtClean="0">
                  <a:solidFill>
                    <a:srgbClr val="000000"/>
                  </a:solidFill>
                  <a:latin typeface="Times New Roman" pitchFamily="18" charset="0"/>
                  <a:cs typeface="Times New Roman" pitchFamily="18" charset="0"/>
                </a:rPr>
                <a:t>педработниками</a:t>
              </a:r>
              <a:r>
                <a:rPr lang="ru-RU" sz="3000" b="1" kern="1200" dirty="0" smtClean="0">
                  <a:solidFill>
                    <a:schemeClr val="bg1"/>
                  </a:solidFill>
                  <a:latin typeface="Times New Roman" pitchFamily="18" charset="0"/>
                  <a:cs typeface="Times New Roman" pitchFamily="18" charset="0"/>
                </a:rPr>
                <a:t>  </a:t>
              </a:r>
              <a:endParaRPr lang="ru-RU" sz="3000" b="1" kern="1200" dirty="0">
                <a:solidFill>
                  <a:schemeClr val="bg1"/>
                </a:solidFill>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3600" b="1" dirty="0" smtClean="0">
                <a:solidFill>
                  <a:schemeClr val="bg1"/>
                </a:solidFill>
                <a:latin typeface="Times New Roman" pitchFamily="18" charset="0"/>
                <a:ea typeface="ＭＳ Ｐゴシック" charset="-128"/>
                <a:cs typeface="Times New Roman" pitchFamily="18" charset="0"/>
              </a:rPr>
              <a:t>Нормы профессиональной этики </a:t>
            </a:r>
            <a:r>
              <a:rPr lang="ru-RU" sz="3600" b="1" dirty="0" err="1" smtClean="0">
                <a:solidFill>
                  <a:schemeClr val="bg1"/>
                </a:solidFill>
                <a:latin typeface="Times New Roman" pitchFamily="18" charset="0"/>
                <a:ea typeface="ＭＳ Ｐゴシック" charset="-128"/>
                <a:cs typeface="Times New Roman" pitchFamily="18" charset="0"/>
              </a:rPr>
              <a:t>пед-работников</a:t>
            </a:r>
            <a:r>
              <a:rPr lang="ru-RU" sz="3600" b="1" dirty="0" smtClean="0">
                <a:solidFill>
                  <a:schemeClr val="bg1"/>
                </a:solidFill>
                <a:latin typeface="Times New Roman" pitchFamily="18" charset="0"/>
                <a:ea typeface="ＭＳ Ｐゴシック" charset="-128"/>
                <a:cs typeface="Times New Roman" pitchFamily="18" charset="0"/>
              </a:rPr>
              <a:t> могут включать требования:</a:t>
            </a:r>
            <a:endParaRPr lang="en-US" sz="36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grpSp>
        <p:nvGrpSpPr>
          <p:cNvPr id="2" name="Группа 9"/>
          <p:cNvGrpSpPr/>
          <p:nvPr/>
        </p:nvGrpSpPr>
        <p:grpSpPr>
          <a:xfrm>
            <a:off x="95792" y="1352048"/>
            <a:ext cx="8594804" cy="737102"/>
            <a:chOff x="3041039" y="692419"/>
            <a:chExt cx="11221406" cy="3959698"/>
          </a:xfrm>
          <a:solidFill>
            <a:srgbClr val="5A5A5A"/>
          </a:solidFill>
        </p:grpSpPr>
        <p:sp>
          <p:nvSpPr>
            <p:cNvPr id="11" name="Скругленный прямоугольник 10"/>
            <p:cNvSpPr/>
            <p:nvPr/>
          </p:nvSpPr>
          <p:spPr>
            <a:xfrm>
              <a:off x="3041039" y="692419"/>
              <a:ext cx="5287023" cy="3959698"/>
            </a:xfrm>
            <a:prstGeom prst="roundRect">
              <a:avLst>
                <a:gd name="adj" fmla="val 10000"/>
              </a:avLst>
            </a:prstGeom>
            <a:solidFill>
              <a:srgbClr val="F9F9F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Скругленный прямоугольник 4"/>
            <p:cNvSpPr/>
            <p:nvPr/>
          </p:nvSpPr>
          <p:spPr>
            <a:xfrm>
              <a:off x="3667081" y="808395"/>
              <a:ext cx="10595364" cy="3727741"/>
            </a:xfrm>
            <a:prstGeom prst="rect">
              <a:avLst/>
            </a:prstGeom>
            <a:solidFill>
              <a:srgbClr val="DAF3FE"/>
            </a:solidFill>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ru-RU" sz="3000" b="1" dirty="0" smtClean="0">
                  <a:solidFill>
                    <a:srgbClr val="000000"/>
                  </a:solidFill>
                  <a:latin typeface="Times New Roman" pitchFamily="18" charset="0"/>
                  <a:cs typeface="Times New Roman" pitchFamily="18" charset="0"/>
                </a:rPr>
                <a:t>к</a:t>
              </a:r>
              <a:r>
                <a:rPr lang="ru-RU" sz="3000" b="1" kern="1200" dirty="0" smtClean="0">
                  <a:solidFill>
                    <a:srgbClr val="000000"/>
                  </a:solidFill>
                  <a:latin typeface="Times New Roman" pitchFamily="18" charset="0"/>
                  <a:cs typeface="Times New Roman" pitchFamily="18" charset="0"/>
                </a:rPr>
                <a:t> порядку контроля за соблюдением норм</a:t>
              </a:r>
              <a:endParaRPr lang="ru-RU" sz="3000" b="1" kern="1200" dirty="0">
                <a:solidFill>
                  <a:schemeClr val="bg1"/>
                </a:solidFill>
                <a:latin typeface="Times New Roman" pitchFamily="18" charset="0"/>
                <a:cs typeface="Times New Roman" pitchFamily="18" charset="0"/>
              </a:endParaRPr>
            </a:p>
          </p:txBody>
        </p:sp>
      </p:grpSp>
      <p:pic>
        <p:nvPicPr>
          <p:cNvPr id="2052" name="Picture 4" descr="\\Srv-file\common\Ломов Алексей\Входящие\Лекции\Дрофа\Нормы профессиональной этики педагогических работников\Картинки\комиссия 4.jpg"/>
          <p:cNvPicPr>
            <a:picLocks noChangeAspect="1" noChangeArrowheads="1"/>
          </p:cNvPicPr>
          <p:nvPr/>
        </p:nvPicPr>
        <p:blipFill>
          <a:blip r:embed="rId3"/>
          <a:srcRect/>
          <a:stretch>
            <a:fillRect/>
          </a:stretch>
        </p:blipFill>
        <p:spPr bwMode="auto">
          <a:xfrm>
            <a:off x="575296" y="2158822"/>
            <a:ext cx="8115300" cy="4572000"/>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3600" b="1" dirty="0" smtClean="0">
                <a:solidFill>
                  <a:schemeClr val="bg1"/>
                </a:solidFill>
                <a:latin typeface="Times New Roman" pitchFamily="18" charset="0"/>
                <a:ea typeface="ＭＳ Ｐゴシック" charset="-128"/>
                <a:cs typeface="Times New Roman" pitchFamily="18" charset="0"/>
              </a:rPr>
              <a:t>Структура Положения о нормах профессиональной этики </a:t>
            </a:r>
            <a:r>
              <a:rPr lang="ru-RU" sz="3600" b="1" dirty="0" err="1" smtClean="0">
                <a:solidFill>
                  <a:schemeClr val="bg1"/>
                </a:solidFill>
                <a:latin typeface="Times New Roman" pitchFamily="18" charset="0"/>
                <a:ea typeface="ＭＳ Ｐゴシック" charset="-128"/>
                <a:cs typeface="Times New Roman" pitchFamily="18" charset="0"/>
              </a:rPr>
              <a:t>педработников</a:t>
            </a:r>
            <a:endParaRPr lang="en-US" sz="40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graphicFrame>
        <p:nvGraphicFramePr>
          <p:cNvPr id="10" name="Содержимое 7"/>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457200" y="266700"/>
            <a:ext cx="8356600" cy="774700"/>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Структура Положения о комиссии по профессиональной этике</a:t>
            </a:r>
            <a:endParaRPr lang="en-US" sz="40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graphicFrame>
        <p:nvGraphicFramePr>
          <p:cNvPr id="10" name="Содержимое 7"/>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x-none" sz="4000" b="1" smtClean="0">
                <a:solidFill>
                  <a:schemeClr val="bg1"/>
                </a:solidFill>
                <a:latin typeface="Times New Roman" pitchFamily="18" charset="0"/>
                <a:cs typeface="Times New Roman" pitchFamily="18" charset="0"/>
              </a:rPr>
              <a:t>Пр</a:t>
            </a:r>
            <a:r>
              <a:rPr lang="ru-RU" sz="4000" b="1" dirty="0" err="1" smtClean="0">
                <a:solidFill>
                  <a:schemeClr val="bg1"/>
                </a:solidFill>
                <a:latin typeface="Times New Roman" pitchFamily="18" charset="0"/>
                <a:cs typeface="Times New Roman" pitchFamily="18" charset="0"/>
              </a:rPr>
              <a:t>офессиональные</a:t>
            </a:r>
            <a:r>
              <a:rPr lang="ru-RU" sz="4000" b="1" dirty="0" smtClean="0">
                <a:solidFill>
                  <a:schemeClr val="bg1"/>
                </a:solidFill>
                <a:latin typeface="Times New Roman" pitchFamily="18" charset="0"/>
                <a:cs typeface="Times New Roman" pitchFamily="18" charset="0"/>
              </a:rPr>
              <a:t> стандарты педагогических работников:</a:t>
            </a:r>
            <a:endParaRPr lang="en-US" sz="4000" b="1" dirty="0">
              <a:solidFill>
                <a:schemeClr val="bg1"/>
              </a:solidFill>
              <a:effectLst>
                <a:outerShdw blurRad="38100" dist="38100" dir="2700000" algn="tl">
                  <a:srgbClr val="C0C0C0"/>
                </a:outerShdw>
              </a:effectLst>
              <a:latin typeface="Times New Roman" pitchFamily="18" charset="0"/>
              <a:ea typeface="ＭＳ Ｐゴシック" charset="-128"/>
              <a:cs typeface="Times New Roman" pitchFamily="18" charset="0"/>
            </a:endParaRPr>
          </a:p>
        </p:txBody>
      </p:sp>
      <p:sp>
        <p:nvSpPr>
          <p:cNvPr id="48132"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sp>
        <p:nvSpPr>
          <p:cNvPr id="8" name="Прямоугольник 7"/>
          <p:cNvSpPr/>
          <p:nvPr/>
        </p:nvSpPr>
        <p:spPr>
          <a:xfrm>
            <a:off x="0" y="1313195"/>
            <a:ext cx="9115719" cy="5386090"/>
          </a:xfrm>
          <a:prstGeom prst="rect">
            <a:avLst/>
          </a:prstGeom>
        </p:spPr>
        <p:txBody>
          <a:bodyPr wrap="square">
            <a:spAutoFit/>
          </a:bodyPr>
          <a:lstStyle/>
          <a:p>
            <a:pPr algn="just">
              <a:buFont typeface="Wingdings" pitchFamily="2" charset="2"/>
              <a:buChar char="Ø"/>
              <a:defRPr/>
            </a:pPr>
            <a:r>
              <a:rPr lang="ru-RU" sz="2800" b="1" dirty="0" smtClean="0">
                <a:solidFill>
                  <a:srgbClr val="0000FF"/>
                </a:solidFill>
                <a:latin typeface="Times New Roman" pitchFamily="18" charset="0"/>
                <a:cs typeface="Times New Roman" pitchFamily="18" charset="0"/>
              </a:rPr>
              <a:t> </a:t>
            </a:r>
            <a:r>
              <a:rPr lang="x-none" sz="2800" b="1" smtClean="0">
                <a:latin typeface="Times New Roman" pitchFamily="18" charset="0"/>
                <a:cs typeface="Times New Roman" pitchFamily="18" charset="0"/>
              </a:rPr>
              <a:t>«Педагог</a:t>
            </a:r>
            <a:r>
              <a:rPr lang="ru-RU" sz="2800" b="1" dirty="0" smtClean="0">
                <a:latin typeface="Times New Roman" pitchFamily="18" charset="0"/>
                <a:cs typeface="Times New Roman" pitchFamily="18" charset="0"/>
              </a:rPr>
              <a:t>»</a:t>
            </a:r>
            <a:r>
              <a:rPr lang="x-none" sz="2800" b="1" smtClean="0">
                <a:latin typeface="Times New Roman" pitchFamily="18" charset="0"/>
                <a:cs typeface="Times New Roman" pitchFamily="18" charset="0"/>
              </a:rPr>
              <a:t> </a:t>
            </a:r>
            <a:r>
              <a:rPr lang="x-none" sz="2400" smtClean="0">
                <a:latin typeface="Times New Roman" pitchFamily="18" charset="0"/>
                <a:cs typeface="Times New Roman" pitchFamily="18" charset="0"/>
              </a:rPr>
              <a:t>(</a:t>
            </a:r>
            <a:r>
              <a:rPr lang="x-none" sz="2400" smtClean="0">
                <a:latin typeface="Times New Roman" pitchFamily="18" charset="0"/>
                <a:cs typeface="Times New Roman" pitchFamily="18" charset="0"/>
              </a:rPr>
              <a:t>Приказ </a:t>
            </a:r>
            <a:r>
              <a:rPr lang="x-none" sz="2400" smtClean="0">
                <a:latin typeface="Times New Roman" pitchFamily="18" charset="0"/>
                <a:cs typeface="Times New Roman" pitchFamily="18" charset="0"/>
              </a:rPr>
              <a:t>Минтруда </a:t>
            </a:r>
            <a:r>
              <a:rPr lang="ru-RU" sz="2400" dirty="0" smtClean="0">
                <a:latin typeface="Times New Roman" pitchFamily="18" charset="0"/>
                <a:cs typeface="Times New Roman" pitchFamily="18" charset="0"/>
              </a:rPr>
              <a:t>РФ </a:t>
            </a:r>
            <a:r>
              <a:rPr lang="x-none" sz="2400" smtClean="0">
                <a:latin typeface="Times New Roman" pitchFamily="18" charset="0"/>
                <a:cs typeface="Times New Roman" pitchFamily="18" charset="0"/>
              </a:rPr>
              <a:t>от </a:t>
            </a:r>
            <a:r>
              <a:rPr lang="x-none" sz="2400" smtClean="0">
                <a:latin typeface="Times New Roman" pitchFamily="18" charset="0"/>
                <a:cs typeface="Times New Roman" pitchFamily="18" charset="0"/>
              </a:rPr>
              <a:t>18</a:t>
            </a:r>
            <a:r>
              <a:rPr lang="ru-RU" sz="2400" dirty="0" smtClean="0">
                <a:latin typeface="Times New Roman" pitchFamily="18" charset="0"/>
                <a:cs typeface="Times New Roman" pitchFamily="18" charset="0"/>
              </a:rPr>
              <a:t>.10.</a:t>
            </a:r>
            <a:r>
              <a:rPr lang="x-none" sz="2400" smtClean="0">
                <a:latin typeface="Times New Roman" pitchFamily="18" charset="0"/>
                <a:cs typeface="Times New Roman" pitchFamily="18" charset="0"/>
              </a:rPr>
              <a:t>2013 </a:t>
            </a:r>
            <a:r>
              <a:rPr lang="x-none" sz="2400" smtClean="0">
                <a:latin typeface="Times New Roman" pitchFamily="18" charset="0"/>
                <a:cs typeface="Times New Roman" pitchFamily="18" charset="0"/>
              </a:rPr>
              <a:t>№544н</a:t>
            </a:r>
            <a:r>
              <a:rPr lang="x-none" sz="2400" smtClean="0">
                <a:latin typeface="Times New Roman" pitchFamily="18" charset="0"/>
                <a:cs typeface="Times New Roman" pitchFamily="18" charset="0"/>
              </a:rPr>
              <a:t>)</a:t>
            </a:r>
            <a:r>
              <a:rPr lang="ru-RU" sz="2800" b="1" dirty="0" smtClean="0">
                <a:latin typeface="Times New Roman" pitchFamily="18" charset="0"/>
                <a:cs typeface="Times New Roman" pitchFamily="18" charset="0"/>
              </a:rPr>
              <a:t>;</a:t>
            </a:r>
          </a:p>
          <a:p>
            <a:pPr algn="just">
              <a:defRPr/>
            </a:pPr>
            <a:endParaRPr lang="ru-RU" sz="800" b="1" dirty="0" smtClean="0">
              <a:latin typeface="Times New Roman" pitchFamily="18" charset="0"/>
              <a:cs typeface="Times New Roman" pitchFamily="18" charset="0"/>
            </a:endParaRPr>
          </a:p>
          <a:p>
            <a:pPr algn="just">
              <a:buFont typeface="Wingdings" pitchFamily="2" charset="2"/>
              <a:buChar char="Ø"/>
              <a:defRPr/>
            </a:pPr>
            <a:r>
              <a:rPr lang="ru-RU" sz="2800" b="1" dirty="0" smtClean="0">
                <a:solidFill>
                  <a:srgbClr val="0000FF"/>
                </a:solidFill>
                <a:latin typeface="Times New Roman" pitchFamily="18" charset="0"/>
                <a:cs typeface="Times New Roman" pitchFamily="18" charset="0"/>
              </a:rPr>
              <a:t> </a:t>
            </a:r>
            <a:r>
              <a:rPr lang="ru-RU" sz="2800" b="1" dirty="0" smtClean="0">
                <a:latin typeface="Times New Roman" pitchFamily="18" charset="0"/>
                <a:cs typeface="Times New Roman" pitchFamily="18" charset="0"/>
              </a:rPr>
              <a:t>«</a:t>
            </a:r>
            <a:r>
              <a:rPr lang="ru-RU" sz="2800" b="1" dirty="0" smtClean="0">
                <a:latin typeface="Times New Roman" pitchFamily="18" charset="0"/>
                <a:cs typeface="Times New Roman" pitchFamily="18" charset="0"/>
              </a:rPr>
              <a:t>Инструктор-методист» </a:t>
            </a:r>
            <a:r>
              <a:rPr lang="ru-RU" sz="2400" dirty="0" smtClean="0">
                <a:latin typeface="Times New Roman" pitchFamily="18" charset="0"/>
                <a:cs typeface="Times New Roman" pitchFamily="18" charset="0"/>
              </a:rPr>
              <a:t>(</a:t>
            </a:r>
            <a:r>
              <a:rPr lang="ru-RU" sz="2400" dirty="0" smtClean="0">
                <a:latin typeface="Times New Roman" pitchFamily="18" charset="0"/>
                <a:cs typeface="Times New Roman" pitchFamily="18" charset="0"/>
              </a:rPr>
              <a:t>Приказ Минтруда </a:t>
            </a:r>
            <a:r>
              <a:rPr lang="ru-RU" sz="2400" dirty="0" smtClean="0">
                <a:latin typeface="Times New Roman" pitchFamily="18" charset="0"/>
                <a:cs typeface="Times New Roman" pitchFamily="18" charset="0"/>
              </a:rPr>
              <a:t>РФ от </a:t>
            </a:r>
            <a:r>
              <a:rPr lang="en-US" sz="2400" dirty="0" smtClean="0">
                <a:latin typeface="Times New Roman" pitchFamily="18" charset="0"/>
                <a:cs typeface="Times New Roman" pitchFamily="18" charset="0"/>
              </a:rPr>
              <a:t>08</a:t>
            </a:r>
            <a:r>
              <a:rPr lang="ru-RU" sz="2400" dirty="0" smtClean="0">
                <a:latin typeface="Times New Roman" pitchFamily="18" charset="0"/>
                <a:cs typeface="Times New Roman" pitchFamily="18" charset="0"/>
              </a:rPr>
              <a:t>.09.2014 </a:t>
            </a:r>
            <a:r>
              <a:rPr lang="ru-RU" sz="2400" dirty="0" smtClean="0">
                <a:latin typeface="Times New Roman" pitchFamily="18" charset="0"/>
                <a:cs typeface="Times New Roman" pitchFamily="18" charset="0"/>
              </a:rPr>
              <a:t>№630н)</a:t>
            </a:r>
            <a:r>
              <a:rPr lang="ru-RU" sz="2800" b="1" dirty="0" smtClean="0">
                <a:latin typeface="Times New Roman" pitchFamily="18" charset="0"/>
                <a:cs typeface="Times New Roman" pitchFamily="18" charset="0"/>
              </a:rPr>
              <a:t>;</a:t>
            </a:r>
          </a:p>
          <a:p>
            <a:pPr algn="just">
              <a:defRPr/>
            </a:pPr>
            <a:endParaRPr lang="ru-RU" sz="800" b="1" dirty="0" smtClean="0">
              <a:latin typeface="Times New Roman" pitchFamily="18" charset="0"/>
              <a:cs typeface="Times New Roman" pitchFamily="18" charset="0"/>
            </a:endParaRPr>
          </a:p>
          <a:p>
            <a:pPr algn="just">
              <a:buFont typeface="Wingdings" pitchFamily="2" charset="2"/>
              <a:buChar char="Ø"/>
              <a:defRPr/>
            </a:pPr>
            <a:r>
              <a:rPr lang="ru-RU" sz="2800" b="1" dirty="0" smtClean="0">
                <a:solidFill>
                  <a:srgbClr val="0000FF"/>
                </a:solidFill>
                <a:latin typeface="Times New Roman" pitchFamily="18" charset="0"/>
                <a:cs typeface="Times New Roman" pitchFamily="18" charset="0"/>
              </a:rPr>
              <a:t> </a:t>
            </a:r>
            <a:r>
              <a:rPr lang="ru-RU" sz="2800" b="1" dirty="0" smtClean="0">
                <a:latin typeface="Times New Roman" pitchFamily="18" charset="0"/>
                <a:cs typeface="Times New Roman" pitchFamily="18" charset="0"/>
              </a:rPr>
              <a:t>«Педагог-психолог» </a:t>
            </a:r>
            <a:r>
              <a:rPr lang="ru-RU" sz="2400" dirty="0" smtClean="0">
                <a:latin typeface="Times New Roman" pitchFamily="18" charset="0"/>
                <a:cs typeface="Times New Roman" pitchFamily="18" charset="0"/>
              </a:rPr>
              <a:t>(</a:t>
            </a:r>
            <a:r>
              <a:rPr lang="ru-RU" sz="2400" dirty="0" smtClean="0">
                <a:latin typeface="Times New Roman" pitchFamily="18" charset="0"/>
                <a:cs typeface="Times New Roman" pitchFamily="18" charset="0"/>
              </a:rPr>
              <a:t>Приказ Минтруда </a:t>
            </a:r>
            <a:r>
              <a:rPr lang="ru-RU" sz="2400" dirty="0" smtClean="0">
                <a:latin typeface="Times New Roman" pitchFamily="18" charset="0"/>
                <a:cs typeface="Times New Roman" pitchFamily="18" charset="0"/>
              </a:rPr>
              <a:t>РФ от </a:t>
            </a:r>
            <a:r>
              <a:rPr lang="ru-RU" sz="2400" dirty="0" smtClean="0">
                <a:latin typeface="Times New Roman" pitchFamily="18" charset="0"/>
                <a:cs typeface="Times New Roman" pitchFamily="18" charset="0"/>
              </a:rPr>
              <a:t>24.07.2015 </a:t>
            </a:r>
            <a:r>
              <a:rPr lang="ru-RU" sz="2400" dirty="0" smtClean="0">
                <a:latin typeface="Times New Roman" pitchFamily="18" charset="0"/>
                <a:cs typeface="Times New Roman" pitchFamily="18" charset="0"/>
              </a:rPr>
              <a:t>№514н)</a:t>
            </a:r>
            <a:r>
              <a:rPr lang="ru-RU" sz="2800" b="1" dirty="0" smtClean="0">
                <a:latin typeface="Times New Roman" pitchFamily="18" charset="0"/>
                <a:cs typeface="Times New Roman" pitchFamily="18" charset="0"/>
              </a:rPr>
              <a:t>;</a:t>
            </a:r>
          </a:p>
          <a:p>
            <a:pPr algn="just">
              <a:defRPr/>
            </a:pPr>
            <a:endParaRPr lang="ru-RU" sz="800" b="1" dirty="0" smtClean="0">
              <a:latin typeface="Times New Roman" pitchFamily="18" charset="0"/>
              <a:cs typeface="Times New Roman" pitchFamily="18" charset="0"/>
            </a:endParaRPr>
          </a:p>
          <a:p>
            <a:pPr algn="just">
              <a:buFont typeface="Wingdings" pitchFamily="2" charset="2"/>
              <a:buChar char="Ø"/>
              <a:defRPr/>
            </a:pPr>
            <a:r>
              <a:rPr lang="ru-RU" sz="2800" b="1" dirty="0" smtClean="0">
                <a:solidFill>
                  <a:srgbClr val="0000FF"/>
                </a:solidFill>
                <a:latin typeface="Times New Roman" pitchFamily="18" charset="0"/>
                <a:cs typeface="Times New Roman" pitchFamily="18" charset="0"/>
              </a:rPr>
              <a:t> </a:t>
            </a:r>
            <a:r>
              <a:rPr lang="ru-RU" sz="2800" b="1" dirty="0" smtClean="0">
                <a:latin typeface="Times New Roman" pitchFamily="18" charset="0"/>
                <a:cs typeface="Times New Roman" pitchFamily="18" charset="0"/>
              </a:rPr>
              <a:t>«</a:t>
            </a:r>
            <a:r>
              <a:rPr lang="ru-RU" sz="2800" b="1" dirty="0" smtClean="0">
                <a:latin typeface="Times New Roman" pitchFamily="18" charset="0"/>
                <a:cs typeface="Times New Roman" pitchFamily="18" charset="0"/>
              </a:rPr>
              <a:t>Педагог дополнительного образования детей и взрослых</a:t>
            </a:r>
            <a:r>
              <a:rPr lang="ru-RU" sz="2800" b="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a:t>
            </a:r>
            <a:r>
              <a:rPr lang="x-none" sz="2400" smtClean="0">
                <a:latin typeface="Times New Roman" pitchFamily="18" charset="0"/>
                <a:cs typeface="Times New Roman" pitchFamily="18" charset="0"/>
              </a:rPr>
              <a:t>Приказ </a:t>
            </a:r>
            <a:r>
              <a:rPr lang="x-none" sz="2400" smtClean="0">
                <a:latin typeface="Times New Roman" pitchFamily="18" charset="0"/>
                <a:cs typeface="Times New Roman" pitchFamily="18" charset="0"/>
              </a:rPr>
              <a:t>Минтруда </a:t>
            </a:r>
            <a:r>
              <a:rPr lang="x-none" sz="2400" smtClean="0">
                <a:latin typeface="Times New Roman" pitchFamily="18" charset="0"/>
                <a:cs typeface="Times New Roman" pitchFamily="18" charset="0"/>
              </a:rPr>
              <a:t>Р</a:t>
            </a:r>
            <a:r>
              <a:rPr lang="ru-RU" sz="2400" dirty="0" smtClean="0">
                <a:latin typeface="Times New Roman" pitchFamily="18" charset="0"/>
                <a:cs typeface="Times New Roman" pitchFamily="18" charset="0"/>
              </a:rPr>
              <a:t>Ф </a:t>
            </a:r>
            <a:r>
              <a:rPr lang="x-none" sz="2400" smtClean="0">
                <a:latin typeface="Times New Roman" pitchFamily="18" charset="0"/>
                <a:cs typeface="Times New Roman" pitchFamily="18" charset="0"/>
              </a:rPr>
              <a:t>от </a:t>
            </a:r>
            <a:r>
              <a:rPr lang="ru-RU" sz="2400" dirty="0" smtClean="0">
                <a:latin typeface="Times New Roman" pitchFamily="18" charset="0"/>
                <a:cs typeface="Times New Roman" pitchFamily="18" charset="0"/>
              </a:rPr>
              <a:t>0</a:t>
            </a:r>
            <a:r>
              <a:rPr lang="en-US" sz="2400" dirty="0" smtClean="0">
                <a:latin typeface="Times New Roman" pitchFamily="18" charset="0"/>
                <a:cs typeface="Times New Roman" pitchFamily="18" charset="0"/>
              </a:rPr>
              <a:t>5</a:t>
            </a:r>
            <a:r>
              <a:rPr lang="ru-RU" sz="2400" dirty="0" smtClean="0">
                <a:latin typeface="Times New Roman" pitchFamily="18" charset="0"/>
                <a:cs typeface="Times New Roman" pitchFamily="18" charset="0"/>
              </a:rPr>
              <a:t>.0</a:t>
            </a:r>
            <a:r>
              <a:rPr lang="en-US" sz="2400" dirty="0" smtClean="0">
                <a:latin typeface="Times New Roman" pitchFamily="18" charset="0"/>
                <a:cs typeface="Times New Roman" pitchFamily="18" charset="0"/>
              </a:rPr>
              <a:t>5</a:t>
            </a:r>
            <a:r>
              <a:rPr lang="ru-RU" sz="2400" dirty="0" smtClean="0">
                <a:latin typeface="Times New Roman" pitchFamily="18" charset="0"/>
                <a:cs typeface="Times New Roman" pitchFamily="18" charset="0"/>
              </a:rPr>
              <a:t>.</a:t>
            </a:r>
            <a:r>
              <a:rPr lang="x-none" sz="2400" smtClean="0">
                <a:latin typeface="Times New Roman" pitchFamily="18" charset="0"/>
                <a:cs typeface="Times New Roman" pitchFamily="18" charset="0"/>
              </a:rPr>
              <a:t>201</a:t>
            </a:r>
            <a:r>
              <a:rPr lang="en-US" sz="2400" dirty="0" smtClean="0">
                <a:latin typeface="Times New Roman" pitchFamily="18" charset="0"/>
                <a:cs typeface="Times New Roman" pitchFamily="18" charset="0"/>
              </a:rPr>
              <a:t>8</a:t>
            </a:r>
            <a:r>
              <a:rPr lang="x-none" sz="2400" smtClean="0">
                <a:latin typeface="Times New Roman" pitchFamily="18" charset="0"/>
                <a:cs typeface="Times New Roman" pitchFamily="18" charset="0"/>
              </a:rPr>
              <a:t> </a:t>
            </a:r>
            <a:r>
              <a:rPr lang="x-none" sz="240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298</a:t>
            </a:r>
            <a:r>
              <a:rPr lang="x-none" sz="2400" smtClean="0">
                <a:latin typeface="Times New Roman" pitchFamily="18" charset="0"/>
                <a:cs typeface="Times New Roman" pitchFamily="18" charset="0"/>
              </a:rPr>
              <a:t>н</a:t>
            </a:r>
            <a:r>
              <a:rPr lang="ru-RU" sz="2400" dirty="0" smtClean="0">
                <a:latin typeface="Times New Roman" pitchFamily="18" charset="0"/>
                <a:cs typeface="Times New Roman" pitchFamily="18" charset="0"/>
              </a:rPr>
              <a:t>)</a:t>
            </a:r>
            <a:r>
              <a:rPr lang="ru-RU" sz="2800" b="1" dirty="0" smtClean="0">
                <a:latin typeface="Times New Roman" pitchFamily="18" charset="0"/>
                <a:cs typeface="Times New Roman" pitchFamily="18" charset="0"/>
              </a:rPr>
              <a:t>;</a:t>
            </a:r>
          </a:p>
          <a:p>
            <a:pPr algn="just">
              <a:defRPr/>
            </a:pPr>
            <a:endParaRPr lang="ru-RU" sz="800" b="1" dirty="0" smtClean="0">
              <a:latin typeface="Times New Roman" pitchFamily="18" charset="0"/>
              <a:cs typeface="Times New Roman" pitchFamily="18" charset="0"/>
            </a:endParaRPr>
          </a:p>
          <a:p>
            <a:pPr algn="just">
              <a:buFont typeface="Wingdings" pitchFamily="2" charset="2"/>
              <a:buChar char="Ø"/>
              <a:defRPr/>
            </a:pPr>
            <a:r>
              <a:rPr lang="ru-RU" sz="2800" b="1" dirty="0" smtClean="0">
                <a:solidFill>
                  <a:srgbClr val="0000FF"/>
                </a:solidFill>
                <a:latin typeface="Times New Roman" pitchFamily="18" charset="0"/>
                <a:cs typeface="Times New Roman" pitchFamily="18" charset="0"/>
              </a:rPr>
              <a:t> </a:t>
            </a:r>
            <a:r>
              <a:rPr lang="ru-RU" sz="2800" b="1" dirty="0" smtClean="0">
                <a:latin typeface="Times New Roman" pitchFamily="18" charset="0"/>
                <a:cs typeface="Times New Roman" pitchFamily="18" charset="0"/>
              </a:rPr>
              <a:t>«</a:t>
            </a:r>
            <a:r>
              <a:rPr lang="ru-RU" sz="2800" b="1" dirty="0" smtClean="0">
                <a:latin typeface="Times New Roman" pitchFamily="18" charset="0"/>
                <a:cs typeface="Times New Roman" pitchFamily="18" charset="0"/>
              </a:rPr>
              <a:t>Педагог профессионального </a:t>
            </a:r>
            <a:r>
              <a:rPr lang="ru-RU" sz="2800" b="1" dirty="0" smtClean="0">
                <a:latin typeface="Times New Roman" pitchFamily="18" charset="0"/>
                <a:cs typeface="Times New Roman" pitchFamily="18" charset="0"/>
              </a:rPr>
              <a:t>обучения» </a:t>
            </a:r>
            <a:r>
              <a:rPr lang="ru-RU" sz="2400" dirty="0" smtClean="0">
                <a:latin typeface="Times New Roman" pitchFamily="18" charset="0"/>
                <a:cs typeface="Times New Roman" pitchFamily="18" charset="0"/>
              </a:rPr>
              <a:t>(</a:t>
            </a:r>
            <a:r>
              <a:rPr lang="ru-RU" sz="2400" dirty="0" smtClean="0">
                <a:latin typeface="Times New Roman" pitchFamily="18" charset="0"/>
                <a:cs typeface="Times New Roman" pitchFamily="18" charset="0"/>
              </a:rPr>
              <a:t>Приказ Минтруда </a:t>
            </a:r>
            <a:r>
              <a:rPr lang="ru-RU" sz="2400" dirty="0" smtClean="0">
                <a:latin typeface="Times New Roman" pitchFamily="18" charset="0"/>
                <a:cs typeface="Times New Roman" pitchFamily="18" charset="0"/>
              </a:rPr>
              <a:t>РФ от </a:t>
            </a:r>
            <a:r>
              <a:rPr lang="ru-RU" sz="2400" dirty="0" smtClean="0">
                <a:latin typeface="Times New Roman" pitchFamily="18" charset="0"/>
                <a:cs typeface="Times New Roman" pitchFamily="18" charset="0"/>
              </a:rPr>
              <a:t>0</a:t>
            </a:r>
            <a:r>
              <a:rPr lang="en-US" sz="2400" dirty="0" smtClean="0">
                <a:latin typeface="Times New Roman" pitchFamily="18" charset="0"/>
                <a:cs typeface="Times New Roman" pitchFamily="18" charset="0"/>
              </a:rPr>
              <a:t>8</a:t>
            </a:r>
            <a:r>
              <a:rPr lang="ru-RU" sz="2400" dirty="0" smtClean="0">
                <a:latin typeface="Times New Roman" pitchFamily="18" charset="0"/>
                <a:cs typeface="Times New Roman" pitchFamily="18" charset="0"/>
              </a:rPr>
              <a:t>.09.2015 </a:t>
            </a:r>
            <a:r>
              <a:rPr lang="ru-RU" sz="2400" dirty="0" smtClean="0">
                <a:latin typeface="Times New Roman" pitchFamily="18" charset="0"/>
                <a:cs typeface="Times New Roman" pitchFamily="18" charset="0"/>
              </a:rPr>
              <a:t>№608н)</a:t>
            </a:r>
            <a:r>
              <a:rPr lang="ru-RU" sz="2800" b="1" dirty="0" smtClean="0">
                <a:latin typeface="Times New Roman" pitchFamily="18" charset="0"/>
                <a:cs typeface="Times New Roman" pitchFamily="18" charset="0"/>
              </a:rPr>
              <a:t>;</a:t>
            </a:r>
          </a:p>
          <a:p>
            <a:pPr algn="just">
              <a:defRPr/>
            </a:pPr>
            <a:endParaRPr lang="ru-RU" sz="800" b="1" dirty="0" smtClean="0">
              <a:latin typeface="Times New Roman" pitchFamily="18" charset="0"/>
              <a:cs typeface="Times New Roman" pitchFamily="18" charset="0"/>
            </a:endParaRPr>
          </a:p>
          <a:p>
            <a:pPr algn="just">
              <a:buFont typeface="Wingdings" pitchFamily="2" charset="2"/>
              <a:buChar char="Ø"/>
              <a:defRPr/>
            </a:pPr>
            <a:r>
              <a:rPr lang="ru-RU" sz="2800" b="1" dirty="0" smtClean="0">
                <a:solidFill>
                  <a:srgbClr val="0000FF"/>
                </a:solidFill>
                <a:latin typeface="Times New Roman" pitchFamily="18" charset="0"/>
                <a:cs typeface="Times New Roman" pitchFamily="18" charset="0"/>
              </a:rPr>
              <a:t> </a:t>
            </a:r>
            <a:r>
              <a:rPr lang="ru-RU" sz="2800" b="1" dirty="0" smtClean="0">
                <a:latin typeface="Times New Roman" pitchFamily="18" charset="0"/>
                <a:cs typeface="Times New Roman" pitchFamily="18" charset="0"/>
              </a:rPr>
              <a:t>«</a:t>
            </a:r>
            <a:r>
              <a:rPr lang="ru-RU" sz="2800" b="1" dirty="0" smtClean="0">
                <a:latin typeface="Times New Roman" pitchFamily="18" charset="0"/>
                <a:cs typeface="Times New Roman" pitchFamily="18" charset="0"/>
              </a:rPr>
              <a:t>Специалист в области воспитания</a:t>
            </a:r>
            <a:r>
              <a:rPr lang="ru-RU" sz="2800" b="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a:t>
            </a:r>
            <a:r>
              <a:rPr lang="ru-RU" sz="2400" dirty="0" smtClean="0">
                <a:latin typeface="Times New Roman" pitchFamily="18" charset="0"/>
                <a:cs typeface="Times New Roman" pitchFamily="18" charset="0"/>
              </a:rPr>
              <a:t>Приказ Минтруда </a:t>
            </a:r>
            <a:r>
              <a:rPr lang="ru-RU" sz="2400" dirty="0" smtClean="0">
                <a:latin typeface="Times New Roman" pitchFamily="18" charset="0"/>
                <a:cs typeface="Times New Roman" pitchFamily="18" charset="0"/>
              </a:rPr>
              <a:t>РФ от </a:t>
            </a:r>
            <a:r>
              <a:rPr lang="ru-RU" sz="2400" dirty="0" smtClean="0">
                <a:latin typeface="Times New Roman" pitchFamily="18" charset="0"/>
                <a:cs typeface="Times New Roman" pitchFamily="18" charset="0"/>
              </a:rPr>
              <a:t>10.01.2017 </a:t>
            </a:r>
            <a:r>
              <a:rPr lang="ru-RU" sz="2400" dirty="0" smtClean="0">
                <a:latin typeface="Times New Roman" pitchFamily="18" charset="0"/>
                <a:cs typeface="Times New Roman" pitchFamily="18" charset="0"/>
              </a:rPr>
              <a:t>№10н)</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0" y="-1"/>
            <a:ext cx="9144000" cy="131975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4000" b="1" dirty="0" smtClean="0">
                <a:latin typeface="Times New Roman" pitchFamily="18" charset="0"/>
                <a:cs typeface="Times New Roman" pitchFamily="18" charset="0"/>
              </a:rPr>
              <a:t>ч. 4 ст. 48 Закона</a:t>
            </a:r>
            <a:endParaRPr lang="ru-RU" sz="4000" b="1" dirty="0">
              <a:latin typeface="Times New Roman" pitchFamily="18" charset="0"/>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sp>
        <p:nvSpPr>
          <p:cNvPr id="6" name="Содержимое 5"/>
          <p:cNvSpPr>
            <a:spLocks noGrp="1"/>
          </p:cNvSpPr>
          <p:nvPr>
            <p:ph idx="1"/>
          </p:nvPr>
        </p:nvSpPr>
        <p:spPr>
          <a:xfrm>
            <a:off x="122548" y="1364525"/>
            <a:ext cx="8880050" cy="5296625"/>
          </a:xfrm>
        </p:spPr>
        <p:txBody>
          <a:bodyPr/>
          <a:lstStyle/>
          <a:p>
            <a:pPr marL="0" indent="0" algn="just">
              <a:spcBef>
                <a:spcPts val="0"/>
              </a:spcBef>
              <a:buNone/>
            </a:pPr>
            <a:r>
              <a:rPr lang="ru-RU" sz="3600" b="1" dirty="0" smtClean="0">
                <a:latin typeface="Times New Roman" pitchFamily="18" charset="0"/>
                <a:cs typeface="Times New Roman" pitchFamily="18" charset="0"/>
              </a:rPr>
              <a:t>Неисполнение или ненадлежащее исполнение педагогическими работниками обязанностей </a:t>
            </a:r>
            <a:r>
              <a:rPr lang="ru-RU" sz="3600" b="1" i="1" dirty="0" smtClean="0">
                <a:solidFill>
                  <a:srgbClr val="0739DB"/>
                </a:solidFill>
                <a:latin typeface="Times New Roman" pitchFamily="18" charset="0"/>
                <a:cs typeface="Times New Roman" pitchFamily="18" charset="0"/>
              </a:rPr>
              <a:t>(в том числе соблюдение правовых, нравственных и этических норм, следование требованиям профессиональной этики)</a:t>
            </a:r>
            <a:r>
              <a:rPr lang="ru-RU" sz="3600" b="1" dirty="0" smtClean="0">
                <a:latin typeface="Times New Roman" pitchFamily="18" charset="0"/>
                <a:cs typeface="Times New Roman" pitchFamily="18" charset="0"/>
              </a:rPr>
              <a:t> учитывается при прохождении ими аттестации</a:t>
            </a:r>
            <a:endParaRPr lang="ru-RU" sz="36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1" y="266700"/>
            <a:ext cx="9144000" cy="774700"/>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Аттестация </a:t>
            </a:r>
            <a:r>
              <a:rPr lang="ru-RU" sz="4000" b="1" dirty="0" err="1" smtClean="0">
                <a:solidFill>
                  <a:schemeClr val="bg1"/>
                </a:solidFill>
                <a:latin typeface="Times New Roman" pitchFamily="18" charset="0"/>
                <a:ea typeface="ＭＳ Ｐゴシック" charset="-128"/>
                <a:cs typeface="Times New Roman" pitchFamily="18" charset="0"/>
              </a:rPr>
              <a:t>педработников</a:t>
            </a:r>
            <a:endParaRPr lang="ru-RU" sz="4000" b="1" dirty="0" smtClean="0">
              <a:solidFill>
                <a:schemeClr val="bg1"/>
              </a:solidFill>
              <a:latin typeface="Times New Roman" pitchFamily="18" charset="0"/>
              <a:ea typeface="ＭＳ Ｐゴシック" charset="-128"/>
              <a:cs typeface="Times New Roman" pitchFamily="18" charset="0"/>
            </a:endParaRPr>
          </a:p>
          <a:p>
            <a:pPr algn="ctr">
              <a:defRPr/>
            </a:pPr>
            <a:r>
              <a:rPr lang="ru-RU" sz="3000" dirty="0" smtClean="0">
                <a:solidFill>
                  <a:schemeClr val="bg1"/>
                </a:solidFill>
                <a:latin typeface="Times New Roman" pitchFamily="18" charset="0"/>
                <a:ea typeface="ＭＳ Ｐゴシック" charset="-128"/>
                <a:cs typeface="Times New Roman" pitchFamily="18" charset="0"/>
              </a:rPr>
              <a:t>(Приказ </a:t>
            </a:r>
            <a:r>
              <a:rPr lang="ru-RU" sz="3000" dirty="0" err="1" smtClean="0">
                <a:solidFill>
                  <a:schemeClr val="bg1"/>
                </a:solidFill>
                <a:latin typeface="Times New Roman" pitchFamily="18" charset="0"/>
                <a:ea typeface="ＭＳ Ｐゴシック" charset="-128"/>
                <a:cs typeface="Times New Roman" pitchFamily="18" charset="0"/>
              </a:rPr>
              <a:t>Минобрнауки</a:t>
            </a:r>
            <a:r>
              <a:rPr lang="ru-RU" sz="3000" dirty="0" smtClean="0">
                <a:solidFill>
                  <a:schemeClr val="bg1"/>
                </a:solidFill>
                <a:latin typeface="Times New Roman" pitchFamily="18" charset="0"/>
                <a:ea typeface="ＭＳ Ｐゴシック" charset="-128"/>
                <a:cs typeface="Times New Roman" pitchFamily="18" charset="0"/>
              </a:rPr>
              <a:t> РФ от 07.04.2014 г. № 276)</a:t>
            </a:r>
            <a:endParaRPr lang="en-US" sz="3000"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grpSp>
        <p:nvGrpSpPr>
          <p:cNvPr id="2" name="Группа 11"/>
          <p:cNvGrpSpPr/>
          <p:nvPr/>
        </p:nvGrpSpPr>
        <p:grpSpPr>
          <a:xfrm>
            <a:off x="5350599" y="1457391"/>
            <a:ext cx="3662200" cy="5253119"/>
            <a:chOff x="3041039" y="802052"/>
            <a:chExt cx="5287023" cy="3850064"/>
          </a:xfrm>
          <a:solidFill>
            <a:srgbClr val="F2DEEE"/>
          </a:solidFill>
        </p:grpSpPr>
        <p:sp>
          <p:nvSpPr>
            <p:cNvPr id="13" name="Скругленный прямоугольник 12"/>
            <p:cNvSpPr/>
            <p:nvPr/>
          </p:nvSpPr>
          <p:spPr>
            <a:xfrm>
              <a:off x="3041039" y="802052"/>
              <a:ext cx="5287023" cy="3850064"/>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Скругленный прямоугольник 4"/>
            <p:cNvSpPr/>
            <p:nvPr/>
          </p:nvSpPr>
          <p:spPr>
            <a:xfrm>
              <a:off x="3224022" y="948189"/>
              <a:ext cx="4988067" cy="358795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pPr lvl="0" algn="ctr" defTabSz="1244600">
                <a:lnSpc>
                  <a:spcPct val="90000"/>
                </a:lnSpc>
                <a:spcAft>
                  <a:spcPct val="35000"/>
                </a:spcAft>
              </a:pPr>
              <a:r>
                <a:rPr lang="ru-RU" sz="2800" b="1" dirty="0" smtClean="0">
                  <a:solidFill>
                    <a:schemeClr val="tx1"/>
                  </a:solidFill>
                </a:rPr>
                <a:t> </a:t>
              </a:r>
            </a:p>
            <a:p>
              <a:pPr algn="just" defTabSz="1244600">
                <a:lnSpc>
                  <a:spcPct val="90000"/>
                </a:lnSpc>
                <a:spcAft>
                  <a:spcPct val="35000"/>
                </a:spcAft>
              </a:pPr>
              <a:r>
                <a:rPr lang="ru-RU" sz="2800" b="1" dirty="0" smtClean="0">
                  <a:solidFill>
                    <a:schemeClr val="tx1"/>
                  </a:solidFill>
                  <a:latin typeface="Times New Roman" pitchFamily="18" charset="0"/>
                  <a:cs typeface="Times New Roman" pitchFamily="18" charset="0"/>
                </a:rPr>
                <a:t>• обязательная на соответствие занимаемой должности;</a:t>
              </a:r>
            </a:p>
            <a:p>
              <a:pPr algn="just" defTabSz="1244600">
                <a:lnSpc>
                  <a:spcPct val="90000"/>
                </a:lnSpc>
                <a:spcAft>
                  <a:spcPct val="35000"/>
                </a:spcAft>
              </a:pPr>
              <a:endParaRPr lang="ru-RU" sz="2400" b="1" dirty="0" smtClean="0">
                <a:solidFill>
                  <a:schemeClr val="tx1"/>
                </a:solidFill>
              </a:endParaRPr>
            </a:p>
            <a:p>
              <a:pPr algn="just" defTabSz="1244600">
                <a:lnSpc>
                  <a:spcPct val="90000"/>
                </a:lnSpc>
                <a:spcAft>
                  <a:spcPct val="35000"/>
                </a:spcAft>
              </a:pPr>
              <a:r>
                <a:rPr lang="ru-RU" sz="2800" b="1" dirty="0" smtClean="0">
                  <a:solidFill>
                    <a:schemeClr val="tx1"/>
                  </a:solidFill>
                  <a:latin typeface="Times New Roman" pitchFamily="18" charset="0"/>
                  <a:cs typeface="Times New Roman" pitchFamily="18" charset="0"/>
                </a:rPr>
                <a:t>• необязательная с целью установления квалификационной категории</a:t>
              </a:r>
            </a:p>
            <a:p>
              <a:pPr lvl="0" algn="ctr" defTabSz="1244600">
                <a:lnSpc>
                  <a:spcPct val="90000"/>
                </a:lnSpc>
                <a:spcAft>
                  <a:spcPct val="35000"/>
                </a:spcAft>
              </a:pPr>
              <a:endParaRPr lang="ru-RU" sz="2800" b="1" kern="1200" dirty="0">
                <a:solidFill>
                  <a:schemeClr val="tx1"/>
                </a:solidFill>
              </a:endParaRPr>
            </a:p>
          </p:txBody>
        </p:sp>
      </p:grpSp>
      <p:pic>
        <p:nvPicPr>
          <p:cNvPr id="3" name="Picture 2" descr="\\Srv-file\common\Ломов Алексей\Входящие\Лекции\Краснодарский край\Картинки\Аттестация 2.jpg"/>
          <p:cNvPicPr>
            <a:picLocks noGrp="1" noChangeAspect="1" noChangeArrowheads="1"/>
          </p:cNvPicPr>
          <p:nvPr>
            <p:ph idx="1"/>
          </p:nvPr>
        </p:nvPicPr>
        <p:blipFill>
          <a:blip r:embed="rId3"/>
          <a:srcRect/>
          <a:stretch>
            <a:fillRect/>
          </a:stretch>
        </p:blipFill>
        <p:spPr bwMode="auto">
          <a:xfrm>
            <a:off x="1" y="1656784"/>
            <a:ext cx="5169528" cy="4402176"/>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8709"/>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4000" b="1" dirty="0" smtClean="0">
                <a:latin typeface="Times New Roman" pitchFamily="18" charset="0"/>
                <a:cs typeface="Times New Roman" pitchFamily="18" charset="0"/>
              </a:rPr>
              <a:t>ч. 4 ст. 48 Закона</a:t>
            </a:r>
            <a:endParaRPr lang="ru-RU" sz="4000" b="1" dirty="0">
              <a:latin typeface="Times New Roman" pitchFamily="18" charset="0"/>
              <a:cs typeface="Times New Roman" pitchFamily="18" charset="0"/>
            </a:endParaRPr>
          </a:p>
        </p:txBody>
      </p:sp>
      <p:sp>
        <p:nvSpPr>
          <p:cNvPr id="48132"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lang="en-US" sz="800" dirty="0">
              <a:solidFill>
                <a:schemeClr val="bg1"/>
              </a:solidFill>
              <a:latin typeface="Arial" pitchFamily="34" charset="0"/>
              <a:cs typeface="Arial" pitchFamily="34" charset="0"/>
            </a:endParaRPr>
          </a:p>
          <a:p>
            <a:pPr>
              <a:spcBef>
                <a:spcPct val="20000"/>
              </a:spcBef>
            </a:pPr>
            <a:endParaRPr kumimoji="1" lang="ru-RU" sz="800" dirty="0">
              <a:solidFill>
                <a:schemeClr val="bg1"/>
              </a:solidFill>
              <a:latin typeface="Arial" pitchFamily="34" charset="0"/>
              <a:cs typeface="Arial" pitchFamily="34" charset="0"/>
            </a:endParaRPr>
          </a:p>
        </p:txBody>
      </p:sp>
      <p:pic>
        <p:nvPicPr>
          <p:cNvPr id="1026" name="Picture 2" descr="\\Srv-file\common\Ломов Алексей\Входящие\Лекции\Краснодарский край\Картинки\нести ответственность 2.jpg"/>
          <p:cNvPicPr>
            <a:picLocks noChangeAspect="1" noChangeArrowheads="1"/>
          </p:cNvPicPr>
          <p:nvPr/>
        </p:nvPicPr>
        <p:blipFill>
          <a:blip r:embed="rId2"/>
          <a:srcRect/>
          <a:stretch>
            <a:fillRect/>
          </a:stretch>
        </p:blipFill>
        <p:spPr bwMode="auto">
          <a:xfrm>
            <a:off x="38970" y="1341482"/>
            <a:ext cx="4827584" cy="5499100"/>
          </a:xfrm>
          <a:prstGeom prst="rect">
            <a:avLst/>
          </a:prstGeom>
          <a:noFill/>
        </p:spPr>
      </p:pic>
      <p:sp>
        <p:nvSpPr>
          <p:cNvPr id="12" name="Прямоугольник 11"/>
          <p:cNvSpPr/>
          <p:nvPr/>
        </p:nvSpPr>
        <p:spPr>
          <a:xfrm>
            <a:off x="4693920" y="1289139"/>
            <a:ext cx="4441370" cy="5632311"/>
          </a:xfrm>
          <a:prstGeom prst="rect">
            <a:avLst/>
          </a:prstGeom>
        </p:spPr>
        <p:txBody>
          <a:bodyPr wrap="square">
            <a:spAutoFit/>
          </a:bodyPr>
          <a:lstStyle/>
          <a:p>
            <a:r>
              <a:rPr lang="ru-RU" sz="3000" b="1" dirty="0" smtClean="0">
                <a:latin typeface="Times New Roman" pitchFamily="18" charset="0"/>
                <a:cs typeface="Times New Roman" pitchFamily="18" charset="0"/>
              </a:rPr>
              <a:t>Педагогические работники несут ответственность за неисполнение или ненадлежащее исполнение возложенных на них обязанностей в порядке и в случаях, которые установлены федеральными законами</a:t>
            </a:r>
            <a:endParaRPr lang="ru-RU" sz="3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678656" y="91529"/>
            <a:ext cx="7786688" cy="1278062"/>
          </a:xfrm>
        </p:spPr>
        <p:txBody>
          <a:bodyPr/>
          <a:lstStyle/>
          <a:p>
            <a:r>
              <a:rPr lang="ru-RU" sz="2800" b="1" dirty="0" smtClean="0">
                <a:solidFill>
                  <a:schemeClr val="tx2"/>
                </a:solidFill>
                <a:latin typeface="Arial" charset="0"/>
                <a:cs typeface="Arial" charset="0"/>
              </a:rPr>
              <a:t>ПРАКТИКА</a:t>
            </a:r>
            <a:br>
              <a:rPr lang="ru-RU" sz="2800" b="1" dirty="0" smtClean="0">
                <a:solidFill>
                  <a:schemeClr val="tx2"/>
                </a:solidFill>
                <a:latin typeface="Arial" charset="0"/>
                <a:cs typeface="Arial" charset="0"/>
              </a:rPr>
            </a:br>
            <a:r>
              <a:rPr lang="ru-RU" sz="2800" b="1" dirty="0" smtClean="0">
                <a:solidFill>
                  <a:schemeClr val="tx2"/>
                </a:solidFill>
                <a:latin typeface="Arial" charset="0"/>
                <a:cs typeface="Arial" charset="0"/>
              </a:rPr>
              <a:t>АДМИНИСТРАТИВНОЙ РАБОТЫ В ШКОЛЕ</a:t>
            </a:r>
            <a:br>
              <a:rPr lang="ru-RU" sz="2800" b="1" dirty="0" smtClean="0">
                <a:solidFill>
                  <a:schemeClr val="tx2"/>
                </a:solidFill>
                <a:latin typeface="Arial" charset="0"/>
                <a:cs typeface="Arial" charset="0"/>
              </a:rPr>
            </a:br>
            <a:r>
              <a:rPr lang="en-US" sz="2800" b="1" dirty="0" smtClean="0">
                <a:solidFill>
                  <a:schemeClr val="tx2"/>
                </a:solidFill>
                <a:latin typeface="Arial" charset="0"/>
                <a:cs typeface="Arial" charset="0"/>
              </a:rPr>
              <a:t>http://praktika.direktor.ru</a:t>
            </a:r>
            <a:r>
              <a:rPr lang="ru-RU" sz="2800" b="1" dirty="0" smtClean="0">
                <a:solidFill>
                  <a:schemeClr val="tx2"/>
                </a:solidFill>
                <a:latin typeface="Arial" charset="0"/>
                <a:cs typeface="Arial" charset="0"/>
              </a:rPr>
              <a:t> </a:t>
            </a:r>
          </a:p>
        </p:txBody>
      </p:sp>
      <p:pic>
        <p:nvPicPr>
          <p:cNvPr id="13315" name="Содержимое 3" descr="1 Zzrf7E3dTa8stcL8Y7TBIA.jpeg"/>
          <p:cNvPicPr>
            <a:picLocks noGrp="1" noChangeAspect="1"/>
          </p:cNvPicPr>
          <p:nvPr>
            <p:ph idx="1"/>
          </p:nvPr>
        </p:nvPicPr>
        <p:blipFill>
          <a:blip r:embed="rId2"/>
          <a:srcRect/>
          <a:stretch>
            <a:fillRect/>
          </a:stretch>
        </p:blipFill>
        <p:spPr>
          <a:xfrm>
            <a:off x="431975" y="2022575"/>
            <a:ext cx="8555756" cy="4477122"/>
          </a:xfrm>
        </p:spPr>
      </p:pic>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1428750" y="266700"/>
            <a:ext cx="7154863" cy="774700"/>
          </a:xfrm>
          <a:prstGeom prst="rect">
            <a:avLst/>
          </a:prstGeom>
          <a:noFill/>
          <a:ln w="9525">
            <a:noFill/>
            <a:miter lim="800000"/>
            <a:headEnd/>
            <a:tailEnd/>
          </a:ln>
        </p:spPr>
        <p:txBody>
          <a:bodyPr anchor="ctr"/>
          <a:lstStyle/>
          <a:p>
            <a:pPr algn="ctr">
              <a:defRPr/>
            </a:pPr>
            <a:endParaRPr lang="en-US" sz="3600" dirty="0">
              <a:solidFill>
                <a:schemeClr val="bg1"/>
              </a:solidFill>
              <a:effectLst>
                <a:outerShdw blurRad="38100" dist="38100" dir="2700000" algn="tl">
                  <a:srgbClr val="C0C0C0"/>
                </a:outerShdw>
              </a:effectLst>
              <a:latin typeface="Arial" pitchFamily="34" charset="0"/>
              <a:ea typeface="ＭＳ Ｐゴシック" charset="-128"/>
              <a:cs typeface="Arial" pitchFamily="34" charset="0"/>
            </a:endParaRPr>
          </a:p>
        </p:txBody>
      </p:sp>
      <p:sp>
        <p:nvSpPr>
          <p:cNvPr id="65539"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sp>
        <p:nvSpPr>
          <p:cNvPr id="65540" name="Содержимое 4"/>
          <p:cNvSpPr>
            <a:spLocks noGrp="1"/>
          </p:cNvSpPr>
          <p:nvPr>
            <p:ph idx="1"/>
          </p:nvPr>
        </p:nvSpPr>
        <p:spPr>
          <a:xfrm>
            <a:off x="255588" y="2356701"/>
            <a:ext cx="8621712" cy="3769462"/>
          </a:xfrm>
        </p:spPr>
        <p:txBody>
          <a:bodyPr/>
          <a:lstStyle/>
          <a:p>
            <a:pPr indent="12700" algn="ctr">
              <a:buNone/>
            </a:pPr>
            <a:r>
              <a:rPr lang="ru-RU" sz="4000" b="1" dirty="0" smtClean="0">
                <a:solidFill>
                  <a:srgbClr val="0904C6"/>
                </a:solidFill>
                <a:latin typeface="Times New Roman" pitchFamily="18" charset="0"/>
                <a:ea typeface="ＭＳ Ｐゴシック"/>
                <a:cs typeface="Times New Roman" pitchFamily="18" charset="0"/>
              </a:rPr>
              <a:t>Благодарю за внимание !</a:t>
            </a:r>
            <a:endParaRPr lang="en-US" sz="4000" b="1" dirty="0" smtClean="0">
              <a:solidFill>
                <a:srgbClr val="0904C6"/>
              </a:solidFill>
              <a:latin typeface="Times New Roman" pitchFamily="18" charset="0"/>
              <a:ea typeface="ＭＳ Ｐゴシック"/>
              <a:cs typeface="Times New Roman" pitchFamily="18" charset="0"/>
            </a:endParaRPr>
          </a:p>
          <a:p>
            <a:pPr indent="12700" algn="ctr">
              <a:buNone/>
            </a:pPr>
            <a:endParaRPr lang="en-US" sz="4000" b="1" dirty="0" smtClean="0">
              <a:solidFill>
                <a:srgbClr val="0904C6"/>
              </a:solidFill>
              <a:latin typeface="Times New Roman" pitchFamily="18" charset="0"/>
              <a:ea typeface="ＭＳ Ｐゴシック"/>
              <a:cs typeface="Times New Roman" pitchFamily="18" charset="0"/>
            </a:endParaRPr>
          </a:p>
          <a:p>
            <a:pPr indent="12700" algn="ctr">
              <a:buNone/>
            </a:pPr>
            <a:r>
              <a:rPr lang="en-US" sz="4000" b="1" dirty="0" smtClean="0">
                <a:solidFill>
                  <a:srgbClr val="0904C6"/>
                </a:solidFill>
                <a:latin typeface="Times New Roman" pitchFamily="18" charset="0"/>
                <a:ea typeface="ＭＳ Ｐゴシック"/>
                <a:cs typeface="Times New Roman" pitchFamily="18" charset="0"/>
              </a:rPr>
              <a:t>http://app.direktoria.org</a:t>
            </a:r>
            <a:endParaRPr lang="ru-RU" sz="4000" b="1" dirty="0" smtClean="0">
              <a:solidFill>
                <a:srgbClr val="0904C6"/>
              </a:solidFill>
              <a:latin typeface="Times New Roman" pitchFamily="18" charset="0"/>
              <a:ea typeface="ＭＳ Ｐゴシック"/>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К педагогической деятельности не допускаются лица </a:t>
            </a:r>
            <a:r>
              <a:rPr lang="ru-RU" sz="2800" dirty="0" smtClean="0">
                <a:solidFill>
                  <a:schemeClr val="bg1"/>
                </a:solidFill>
                <a:latin typeface="Times New Roman" pitchFamily="18" charset="0"/>
                <a:ea typeface="ＭＳ Ｐゴシック" charset="-128"/>
                <a:cs typeface="Times New Roman" pitchFamily="18" charset="0"/>
              </a:rPr>
              <a:t>(ч. 2 ст. 331 ТК)</a:t>
            </a:r>
            <a:r>
              <a:rPr lang="ru-RU" sz="4000" b="1" dirty="0" smtClean="0">
                <a:solidFill>
                  <a:schemeClr val="bg1"/>
                </a:solidFill>
                <a:latin typeface="Times New Roman" pitchFamily="18" charset="0"/>
                <a:ea typeface="ＭＳ Ｐゴシック" charset="-128"/>
                <a:cs typeface="Times New Roman" pitchFamily="18" charset="0"/>
              </a:rPr>
              <a:t>:</a:t>
            </a:r>
            <a:endParaRPr lang="en-US" sz="40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grpSp>
        <p:nvGrpSpPr>
          <p:cNvPr id="2" name="Группа 11"/>
          <p:cNvGrpSpPr/>
          <p:nvPr/>
        </p:nvGrpSpPr>
        <p:grpSpPr>
          <a:xfrm>
            <a:off x="3820562" y="1457391"/>
            <a:ext cx="5192237" cy="3836605"/>
            <a:chOff x="3041039" y="802052"/>
            <a:chExt cx="5287023" cy="3850064"/>
          </a:xfrm>
          <a:solidFill>
            <a:srgbClr val="E6E6E6"/>
          </a:solidFill>
        </p:grpSpPr>
        <p:sp>
          <p:nvSpPr>
            <p:cNvPr id="13" name="Скругленный прямоугольник 12"/>
            <p:cNvSpPr/>
            <p:nvPr/>
          </p:nvSpPr>
          <p:spPr>
            <a:xfrm>
              <a:off x="3041039" y="802052"/>
              <a:ext cx="5287023" cy="3850064"/>
            </a:xfrm>
            <a:prstGeom prst="roundRect">
              <a:avLst>
                <a:gd name="adj" fmla="val 10000"/>
              </a:avLst>
            </a:prstGeom>
            <a:no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Скругленный прямоугольник 4"/>
            <p:cNvSpPr/>
            <p:nvPr/>
          </p:nvSpPr>
          <p:spPr>
            <a:xfrm>
              <a:off x="3168673" y="802053"/>
              <a:ext cx="5159389" cy="363354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pPr lvl="0" algn="just" defTabSz="1244600">
                <a:lnSpc>
                  <a:spcPct val="90000"/>
                </a:lnSpc>
                <a:spcAft>
                  <a:spcPct val="35000"/>
                </a:spcAft>
              </a:pPr>
              <a:r>
                <a:rPr lang="ru-RU" b="1" dirty="0" smtClean="0">
                  <a:solidFill>
                    <a:schemeClr val="tx1"/>
                  </a:solidFill>
                </a:rPr>
                <a:t> </a:t>
              </a:r>
              <a:endParaRPr lang="ru-RU" sz="2800" b="1" kern="1200" dirty="0">
                <a:solidFill>
                  <a:schemeClr val="tx1"/>
                </a:solidFill>
              </a:endParaRPr>
            </a:p>
          </p:txBody>
        </p:sp>
      </p:grpSp>
      <p:pic>
        <p:nvPicPr>
          <p:cNvPr id="3074" name="Picture 2" descr="\\Srv-file\common\Ломов Алексей\Входящие\Лекции\Краснодарский край\Картинки\тюрьма.jpg"/>
          <p:cNvPicPr>
            <a:picLocks noGrp="1" noChangeAspect="1" noChangeArrowheads="1"/>
          </p:cNvPicPr>
          <p:nvPr>
            <p:ph idx="1"/>
          </p:nvPr>
        </p:nvPicPr>
        <p:blipFill>
          <a:blip r:embed="rId3"/>
          <a:srcRect/>
          <a:stretch>
            <a:fillRect/>
          </a:stretch>
        </p:blipFill>
        <p:spPr bwMode="auto">
          <a:xfrm>
            <a:off x="117695" y="1457391"/>
            <a:ext cx="4044257" cy="3836605"/>
          </a:xfrm>
          <a:prstGeom prst="rect">
            <a:avLst/>
          </a:prstGeom>
          <a:noFill/>
        </p:spPr>
      </p:pic>
      <p:sp>
        <p:nvSpPr>
          <p:cNvPr id="11" name="Прямоугольник 10"/>
          <p:cNvSpPr/>
          <p:nvPr/>
        </p:nvSpPr>
        <p:spPr>
          <a:xfrm>
            <a:off x="4161952" y="1387276"/>
            <a:ext cx="4850846" cy="5139869"/>
          </a:xfrm>
          <a:prstGeom prst="rect">
            <a:avLst/>
          </a:prstGeom>
        </p:spPr>
        <p:txBody>
          <a:bodyPr wrap="square">
            <a:spAutoFit/>
          </a:bodyPr>
          <a:lstStyle/>
          <a:p>
            <a:pPr lvl="0" algn="just" defTabSz="1244600">
              <a:lnSpc>
                <a:spcPct val="90000"/>
              </a:lnSpc>
              <a:spcAft>
                <a:spcPct val="35000"/>
              </a:spcAft>
              <a:buFont typeface="Wingdings" pitchFamily="2" charset="2"/>
              <a:buChar char="Ø"/>
            </a:pPr>
            <a:r>
              <a:rPr lang="ru-RU" sz="3200" b="1" dirty="0" smtClean="0">
                <a:solidFill>
                  <a:srgbClr val="0000FF"/>
                </a:solidFill>
                <a:latin typeface="Times New Roman" pitchFamily="18" charset="0"/>
                <a:cs typeface="Times New Roman" pitchFamily="18" charset="0"/>
              </a:rPr>
              <a:t> </a:t>
            </a:r>
            <a:r>
              <a:rPr lang="ru-RU" sz="3200" b="1" dirty="0" smtClean="0">
                <a:latin typeface="Times New Roman" pitchFamily="18" charset="0"/>
                <a:cs typeface="Times New Roman" pitchFamily="18" charset="0"/>
              </a:rPr>
              <a:t>лишенные права заниматься </a:t>
            </a:r>
            <a:r>
              <a:rPr lang="ru-RU" sz="3200" b="1" dirty="0" err="1" smtClean="0">
                <a:latin typeface="Times New Roman" pitchFamily="18" charset="0"/>
                <a:cs typeface="Times New Roman" pitchFamily="18" charset="0"/>
              </a:rPr>
              <a:t>педагогичес-кой</a:t>
            </a:r>
            <a:r>
              <a:rPr lang="ru-RU" sz="3200" b="1" dirty="0" smtClean="0">
                <a:latin typeface="Times New Roman" pitchFamily="18" charset="0"/>
                <a:cs typeface="Times New Roman" pitchFamily="18" charset="0"/>
              </a:rPr>
              <a:t> деятельностью в соответствии с вступившим в законную силу приговором суда;</a:t>
            </a:r>
          </a:p>
          <a:p>
            <a:pPr lvl="0" algn="just" defTabSz="1244600">
              <a:lnSpc>
                <a:spcPct val="90000"/>
              </a:lnSpc>
              <a:spcAft>
                <a:spcPct val="35000"/>
              </a:spcAft>
              <a:buFont typeface="Wingdings" pitchFamily="2" charset="2"/>
              <a:buChar char="Ø"/>
            </a:pPr>
            <a:r>
              <a:rPr lang="ru-RU" sz="3200" b="1" dirty="0" smtClean="0">
                <a:solidFill>
                  <a:srgbClr val="0000FF"/>
                </a:solidFill>
                <a:latin typeface="Times New Roman" pitchFamily="18" charset="0"/>
                <a:cs typeface="Times New Roman" pitchFamily="18" charset="0"/>
              </a:rPr>
              <a:t> </a:t>
            </a:r>
            <a:r>
              <a:rPr lang="ru-RU" sz="3200" b="1" dirty="0" smtClean="0">
                <a:latin typeface="Times New Roman" pitchFamily="18" charset="0"/>
                <a:cs typeface="Times New Roman" pitchFamily="18" charset="0"/>
              </a:rPr>
              <a:t>имеющие неснятую или непогашенную </a:t>
            </a:r>
            <a:r>
              <a:rPr lang="ru-RU" sz="3200" b="1" dirty="0" err="1" smtClean="0">
                <a:latin typeface="Times New Roman" pitchFamily="18" charset="0"/>
                <a:cs typeface="Times New Roman" pitchFamily="18" charset="0"/>
              </a:rPr>
              <a:t>суди-мость</a:t>
            </a:r>
            <a:r>
              <a:rPr lang="ru-RU" sz="3200" b="1" dirty="0" smtClean="0">
                <a:latin typeface="Times New Roman" pitchFamily="18" charset="0"/>
                <a:cs typeface="Times New Roman" pitchFamily="18" charset="0"/>
              </a:rPr>
              <a:t> за умышленные тяжкие и особо тяжкие преступления</a:t>
            </a:r>
            <a:endParaRPr lang="ru-RU" sz="32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К педагогической деятельности не допускаются лица </a:t>
            </a:r>
            <a:r>
              <a:rPr lang="ru-RU" sz="2800" dirty="0" smtClean="0">
                <a:solidFill>
                  <a:schemeClr val="bg1"/>
                </a:solidFill>
                <a:latin typeface="Times New Roman" pitchFamily="18" charset="0"/>
                <a:ea typeface="ＭＳ Ｐゴシック" charset="-128"/>
                <a:cs typeface="Times New Roman" pitchFamily="18" charset="0"/>
              </a:rPr>
              <a:t>(ч. 2 ст. 331 ТК)</a:t>
            </a:r>
            <a:r>
              <a:rPr lang="ru-RU" sz="4000" b="1" dirty="0" smtClean="0">
                <a:solidFill>
                  <a:schemeClr val="bg1"/>
                </a:solidFill>
                <a:latin typeface="Times New Roman" pitchFamily="18" charset="0"/>
                <a:ea typeface="ＭＳ Ｐゴシック" charset="-128"/>
                <a:cs typeface="Times New Roman" pitchFamily="18" charset="0"/>
              </a:rPr>
              <a:t>:</a:t>
            </a:r>
            <a:endParaRPr lang="en-US" sz="40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grpSp>
        <p:nvGrpSpPr>
          <p:cNvPr id="2" name="Группа 11"/>
          <p:cNvGrpSpPr/>
          <p:nvPr/>
        </p:nvGrpSpPr>
        <p:grpSpPr>
          <a:xfrm>
            <a:off x="3820562" y="1457391"/>
            <a:ext cx="5192237" cy="3836605"/>
            <a:chOff x="3041039" y="802052"/>
            <a:chExt cx="5287023" cy="3850064"/>
          </a:xfrm>
          <a:solidFill>
            <a:srgbClr val="E6E6E6"/>
          </a:solidFill>
        </p:grpSpPr>
        <p:sp>
          <p:nvSpPr>
            <p:cNvPr id="13" name="Скругленный прямоугольник 12"/>
            <p:cNvSpPr/>
            <p:nvPr/>
          </p:nvSpPr>
          <p:spPr>
            <a:xfrm>
              <a:off x="3041039" y="802052"/>
              <a:ext cx="5287023" cy="3850064"/>
            </a:xfrm>
            <a:prstGeom prst="roundRect">
              <a:avLst>
                <a:gd name="adj" fmla="val 10000"/>
              </a:avLst>
            </a:prstGeom>
            <a:no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Скругленный прямоугольник 4"/>
            <p:cNvSpPr/>
            <p:nvPr/>
          </p:nvSpPr>
          <p:spPr>
            <a:xfrm>
              <a:off x="3168673" y="802053"/>
              <a:ext cx="5159389" cy="363354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pPr lvl="0" algn="just" defTabSz="1244600">
                <a:lnSpc>
                  <a:spcPct val="90000"/>
                </a:lnSpc>
                <a:spcAft>
                  <a:spcPct val="35000"/>
                </a:spcAft>
              </a:pPr>
              <a:r>
                <a:rPr lang="ru-RU" b="1" dirty="0" smtClean="0">
                  <a:solidFill>
                    <a:schemeClr val="tx1"/>
                  </a:solidFill>
                </a:rPr>
                <a:t> </a:t>
              </a:r>
              <a:endParaRPr lang="ru-RU" sz="2800" b="1" kern="1200" dirty="0">
                <a:solidFill>
                  <a:schemeClr val="tx1"/>
                </a:solidFill>
              </a:endParaRPr>
            </a:p>
          </p:txBody>
        </p:sp>
      </p:grpSp>
      <p:pic>
        <p:nvPicPr>
          <p:cNvPr id="3074" name="Picture 2" descr="\\Srv-file\common\Ломов Алексей\Входящие\Лекции\Краснодарский край\Картинки\тюрьма.jpg"/>
          <p:cNvPicPr>
            <a:picLocks noGrp="1" noChangeAspect="1" noChangeArrowheads="1"/>
          </p:cNvPicPr>
          <p:nvPr>
            <p:ph idx="1"/>
          </p:nvPr>
        </p:nvPicPr>
        <p:blipFill>
          <a:blip r:embed="rId3"/>
          <a:srcRect/>
          <a:stretch>
            <a:fillRect/>
          </a:stretch>
        </p:blipFill>
        <p:spPr bwMode="auto">
          <a:xfrm>
            <a:off x="117695" y="1375914"/>
            <a:ext cx="3702868" cy="3512745"/>
          </a:xfrm>
          <a:prstGeom prst="rect">
            <a:avLst/>
          </a:prstGeom>
          <a:noFill/>
        </p:spPr>
      </p:pic>
      <p:sp>
        <p:nvSpPr>
          <p:cNvPr id="11" name="Прямоугольник 10"/>
          <p:cNvSpPr/>
          <p:nvPr/>
        </p:nvSpPr>
        <p:spPr>
          <a:xfrm>
            <a:off x="3820563" y="1251481"/>
            <a:ext cx="5323437" cy="3884140"/>
          </a:xfrm>
          <a:prstGeom prst="rect">
            <a:avLst/>
          </a:prstGeom>
        </p:spPr>
        <p:txBody>
          <a:bodyPr wrap="square">
            <a:spAutoFit/>
          </a:bodyPr>
          <a:lstStyle/>
          <a:p>
            <a:pPr algn="just" defTabSz="1244600">
              <a:lnSpc>
                <a:spcPct val="80000"/>
              </a:lnSpc>
              <a:spcAft>
                <a:spcPct val="35000"/>
              </a:spcAft>
              <a:buFont typeface="Wingdings" pitchFamily="2" charset="2"/>
              <a:buChar char="Ø"/>
            </a:pPr>
            <a:r>
              <a:rPr lang="ru-RU" sz="2800" b="1" dirty="0" smtClean="0">
                <a:solidFill>
                  <a:srgbClr val="0000FF"/>
                </a:solidFill>
                <a:latin typeface="Times New Roman" pitchFamily="18" charset="0"/>
                <a:cs typeface="Times New Roman" pitchFamily="18" charset="0"/>
              </a:rPr>
              <a:t> </a:t>
            </a:r>
            <a:r>
              <a:rPr lang="ru-RU" sz="2800" b="1" dirty="0" smtClean="0">
                <a:latin typeface="Times New Roman" pitchFamily="18" charset="0"/>
                <a:cs typeface="Times New Roman" pitchFamily="18" charset="0"/>
              </a:rPr>
              <a:t>имеющие или имевшие </a:t>
            </a:r>
            <a:r>
              <a:rPr lang="ru-RU" sz="2800" b="1" dirty="0" err="1" smtClean="0">
                <a:latin typeface="Times New Roman" pitchFamily="18" charset="0"/>
                <a:cs typeface="Times New Roman" pitchFamily="18" charset="0"/>
              </a:rPr>
              <a:t>суди-мость</a:t>
            </a:r>
            <a:r>
              <a:rPr lang="ru-RU" sz="2800" b="1" dirty="0" smtClean="0">
                <a:latin typeface="Times New Roman" pitchFamily="18" charset="0"/>
                <a:cs typeface="Times New Roman" pitchFamily="18" charset="0"/>
              </a:rPr>
              <a:t>, подвергающиеся или подвергавшиеся уголовному преследованию за </a:t>
            </a:r>
            <a:r>
              <a:rPr lang="ru-RU" sz="2800" b="1" dirty="0" err="1" smtClean="0">
                <a:latin typeface="Times New Roman" pitchFamily="18" charset="0"/>
                <a:cs typeface="Times New Roman" pitchFamily="18" charset="0"/>
              </a:rPr>
              <a:t>преступле-ния</a:t>
            </a:r>
            <a:r>
              <a:rPr lang="ru-RU" sz="2800" b="1" dirty="0" smtClean="0">
                <a:latin typeface="Times New Roman" pitchFamily="18" charset="0"/>
                <a:cs typeface="Times New Roman" pitchFamily="18" charset="0"/>
              </a:rPr>
              <a:t> против жизни и здоровья, свободы, чести и достоинства личности (за исключением </a:t>
            </a:r>
            <a:r>
              <a:rPr lang="ru-RU" sz="2800" b="1" dirty="0" err="1" smtClean="0">
                <a:latin typeface="Times New Roman" pitchFamily="18" charset="0"/>
                <a:cs typeface="Times New Roman" pitchFamily="18" charset="0"/>
              </a:rPr>
              <a:t>не-законного</a:t>
            </a:r>
            <a:r>
              <a:rPr lang="ru-RU" sz="2800" b="1" dirty="0" smtClean="0">
                <a:latin typeface="Times New Roman" pitchFamily="18" charset="0"/>
                <a:cs typeface="Times New Roman" pitchFamily="18" charset="0"/>
              </a:rPr>
              <a:t> помещения в </a:t>
            </a:r>
            <a:r>
              <a:rPr lang="ru-RU" sz="2800" b="1" dirty="0" err="1" smtClean="0">
                <a:latin typeface="Times New Roman" pitchFamily="18" charset="0"/>
                <a:cs typeface="Times New Roman" pitchFamily="18" charset="0"/>
              </a:rPr>
              <a:t>психи-атрический</a:t>
            </a:r>
            <a:r>
              <a:rPr lang="ru-RU" sz="2800" b="1" dirty="0" smtClean="0">
                <a:latin typeface="Times New Roman" pitchFamily="18" charset="0"/>
                <a:cs typeface="Times New Roman" pitchFamily="18" charset="0"/>
              </a:rPr>
              <a:t> стационар, </a:t>
            </a:r>
            <a:r>
              <a:rPr lang="ru-RU" sz="2800" b="1" dirty="0" err="1" smtClean="0">
                <a:latin typeface="Times New Roman" pitchFamily="18" charset="0"/>
                <a:cs typeface="Times New Roman" pitchFamily="18" charset="0"/>
              </a:rPr>
              <a:t>клеве-ты</a:t>
            </a:r>
            <a:r>
              <a:rPr lang="ru-RU" sz="2800" b="1" dirty="0" smtClean="0">
                <a:latin typeface="Times New Roman" pitchFamily="18" charset="0"/>
                <a:cs typeface="Times New Roman" pitchFamily="18" charset="0"/>
              </a:rPr>
              <a:t> и оскорбления), половой не- прикосновенности и половой</a:t>
            </a:r>
            <a:endParaRPr lang="ru-RU" sz="2800" b="1" dirty="0">
              <a:latin typeface="Times New Roman" pitchFamily="18" charset="0"/>
              <a:cs typeface="Times New Roman" pitchFamily="18" charset="0"/>
            </a:endParaRPr>
          </a:p>
        </p:txBody>
      </p:sp>
      <p:sp>
        <p:nvSpPr>
          <p:cNvPr id="17" name="Прямоугольник 16"/>
          <p:cNvSpPr/>
          <p:nvPr/>
        </p:nvSpPr>
        <p:spPr>
          <a:xfrm>
            <a:off x="117695" y="4979816"/>
            <a:ext cx="8895104" cy="1815882"/>
          </a:xfrm>
          <a:prstGeom prst="rect">
            <a:avLst/>
          </a:prstGeom>
        </p:spPr>
        <p:txBody>
          <a:bodyPr wrap="square">
            <a:spAutoFit/>
          </a:bodyPr>
          <a:lstStyle/>
          <a:p>
            <a:pPr algn="just" defTabSz="1244600">
              <a:lnSpc>
                <a:spcPct val="80000"/>
              </a:lnSpc>
              <a:spcAft>
                <a:spcPct val="35000"/>
              </a:spcAft>
            </a:pPr>
            <a:r>
              <a:rPr lang="ru-RU" sz="2800" b="1" dirty="0" smtClean="0">
                <a:latin typeface="Times New Roman" pitchFamily="18" charset="0"/>
                <a:cs typeface="Times New Roman" pitchFamily="18" charset="0"/>
              </a:rPr>
              <a:t>свободы личности, против семьи и</a:t>
            </a:r>
            <a:r>
              <a:rPr lang="en-US"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несовершен-нолетних</a:t>
            </a:r>
            <a:r>
              <a:rPr lang="ru-RU" sz="2800" b="1" dirty="0" smtClean="0">
                <a:latin typeface="Times New Roman" pitchFamily="18" charset="0"/>
                <a:cs typeface="Times New Roman" pitchFamily="18" charset="0"/>
              </a:rPr>
              <a:t>, здоровья населения и общественной нравственности, основ конституционного строя и безопасности государства, а также против </a:t>
            </a:r>
            <a:r>
              <a:rPr lang="ru-RU" sz="2800" b="1" dirty="0" err="1" smtClean="0">
                <a:latin typeface="Times New Roman" pitchFamily="18" charset="0"/>
                <a:cs typeface="Times New Roman" pitchFamily="18" charset="0"/>
              </a:rPr>
              <a:t>общест-венной</a:t>
            </a:r>
            <a:r>
              <a:rPr lang="ru-RU" sz="2800" b="1" dirty="0" smtClean="0">
                <a:latin typeface="Times New Roman" pitchFamily="18" charset="0"/>
                <a:cs typeface="Times New Roman" pitchFamily="18" charset="0"/>
              </a:rPr>
              <a:t> безопасности</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9052"/>
            <a:ext cx="9144000" cy="12700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6" name="Title 1"/>
          <p:cNvSpPr txBox="1">
            <a:spLocks/>
          </p:cNvSpPr>
          <p:nvPr/>
        </p:nvSpPr>
        <p:spPr bwMode="auto">
          <a:xfrm>
            <a:off x="0" y="266700"/>
            <a:ext cx="9144000" cy="774700"/>
          </a:xfrm>
          <a:prstGeom prst="rect">
            <a:avLst/>
          </a:prstGeom>
          <a:noFill/>
          <a:ln w="9525">
            <a:noFill/>
            <a:miter lim="800000"/>
            <a:headEnd/>
            <a:tailEnd/>
          </a:ln>
        </p:spPr>
        <p:txBody>
          <a:bodyPr anchor="ctr"/>
          <a:lstStyle/>
          <a:p>
            <a:pPr algn="ctr">
              <a:defRPr/>
            </a:pPr>
            <a:r>
              <a:rPr lang="ru-RU" sz="4000" b="1" dirty="0" smtClean="0">
                <a:solidFill>
                  <a:schemeClr val="bg1"/>
                </a:solidFill>
                <a:latin typeface="Times New Roman" pitchFamily="18" charset="0"/>
                <a:ea typeface="ＭＳ Ｐゴシック" charset="-128"/>
                <a:cs typeface="Times New Roman" pitchFamily="18" charset="0"/>
              </a:rPr>
              <a:t>К педагогической деятельности не допускаются лица </a:t>
            </a:r>
            <a:r>
              <a:rPr lang="ru-RU" sz="2800" dirty="0" smtClean="0">
                <a:solidFill>
                  <a:schemeClr val="bg1"/>
                </a:solidFill>
                <a:latin typeface="Times New Roman" pitchFamily="18" charset="0"/>
                <a:ea typeface="ＭＳ Ｐゴシック" charset="-128"/>
                <a:cs typeface="Times New Roman" pitchFamily="18" charset="0"/>
              </a:rPr>
              <a:t>(ч. 2 ст. 331 ТК)</a:t>
            </a:r>
            <a:r>
              <a:rPr lang="ru-RU" sz="2800" b="1" dirty="0" smtClean="0">
                <a:solidFill>
                  <a:schemeClr val="bg1"/>
                </a:solidFill>
                <a:latin typeface="Times New Roman" pitchFamily="18" charset="0"/>
                <a:ea typeface="ＭＳ Ｐゴシック" charset="-128"/>
                <a:cs typeface="Times New Roman" pitchFamily="18" charset="0"/>
              </a:rPr>
              <a:t>:</a:t>
            </a:r>
            <a:endParaRPr lang="en-US" sz="2800" b="1" dirty="0">
              <a:solidFill>
                <a:schemeClr val="bg1"/>
              </a:solidFill>
              <a:latin typeface="Times New Roman" pitchFamily="18" charset="0"/>
              <a:ea typeface="ＭＳ Ｐゴシック" charset="-128"/>
              <a:cs typeface="Times New Roman" pitchFamily="18" charset="0"/>
            </a:endParaRPr>
          </a:p>
        </p:txBody>
      </p:sp>
      <p:sp>
        <p:nvSpPr>
          <p:cNvPr id="61443" name="Subtitle 2"/>
          <p:cNvSpPr txBox="1">
            <a:spLocks/>
          </p:cNvSpPr>
          <p:nvPr/>
        </p:nvSpPr>
        <p:spPr bwMode="auto">
          <a:xfrm>
            <a:off x="255588" y="6415088"/>
            <a:ext cx="4143375" cy="246062"/>
          </a:xfrm>
          <a:prstGeom prst="rect">
            <a:avLst/>
          </a:prstGeom>
          <a:noFill/>
          <a:ln w="9525">
            <a:noFill/>
            <a:miter lim="800000"/>
            <a:headEnd/>
            <a:tailEnd/>
          </a:ln>
        </p:spPr>
        <p:txBody>
          <a:bodyPr/>
          <a:lstStyle/>
          <a:p>
            <a:pPr>
              <a:spcBef>
                <a:spcPct val="20000"/>
              </a:spcBef>
            </a:pPr>
            <a:endParaRPr kumimoji="1" lang="ru-RU" sz="800" dirty="0">
              <a:solidFill>
                <a:schemeClr val="bg1"/>
              </a:solidFill>
              <a:latin typeface="Arial" pitchFamily="34" charset="0"/>
              <a:cs typeface="Arial" pitchFamily="34" charset="0"/>
            </a:endParaRPr>
          </a:p>
        </p:txBody>
      </p:sp>
      <p:sp>
        <p:nvSpPr>
          <p:cNvPr id="13" name="Скругленный прямоугольник 12"/>
          <p:cNvSpPr/>
          <p:nvPr/>
        </p:nvSpPr>
        <p:spPr>
          <a:xfrm>
            <a:off x="5334592" y="1466444"/>
            <a:ext cx="3678207" cy="5253119"/>
          </a:xfrm>
          <a:prstGeom prst="roundRect">
            <a:avLst>
              <a:gd name="adj" fmla="val 10000"/>
            </a:avLst>
          </a:prstGeom>
          <a:no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pic>
        <p:nvPicPr>
          <p:cNvPr id="1026" name="Picture 2" descr="\\Srv-file\common\Ломов Алексей\Входящие\Лекции\Краснодарский край\Картинки\дебил 3.jpg"/>
          <p:cNvPicPr>
            <a:picLocks noGrp="1" noChangeAspect="1" noChangeArrowheads="1"/>
          </p:cNvPicPr>
          <p:nvPr>
            <p:ph idx="1"/>
          </p:nvPr>
        </p:nvPicPr>
        <p:blipFill>
          <a:blip r:embed="rId3"/>
          <a:srcRect/>
          <a:stretch>
            <a:fillRect/>
          </a:stretch>
        </p:blipFill>
        <p:spPr bwMode="auto">
          <a:xfrm>
            <a:off x="41420" y="1715636"/>
            <a:ext cx="5841632" cy="4636081"/>
          </a:xfrm>
          <a:prstGeom prst="rect">
            <a:avLst/>
          </a:prstGeom>
          <a:noFill/>
        </p:spPr>
      </p:pic>
      <p:sp>
        <p:nvSpPr>
          <p:cNvPr id="9" name="Скругленный прямоугольник 4"/>
          <p:cNvSpPr/>
          <p:nvPr/>
        </p:nvSpPr>
        <p:spPr>
          <a:xfrm>
            <a:off x="5631256" y="1665838"/>
            <a:ext cx="3381688" cy="4749250"/>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53340" tIns="35560" rIns="53340" bIns="35560" numCol="1" spcCol="1270" anchor="ctr" anchorCtr="0">
            <a:noAutofit/>
          </a:bodyPr>
          <a:lstStyle/>
          <a:p>
            <a:pPr lvl="0" algn="just" defTabSz="1244600">
              <a:lnSpc>
                <a:spcPct val="90000"/>
              </a:lnSpc>
              <a:spcAft>
                <a:spcPct val="35000"/>
              </a:spcAft>
              <a:buFont typeface="Wingdings" pitchFamily="2" charset="2"/>
              <a:buChar char="Ø"/>
            </a:pPr>
            <a:r>
              <a:rPr lang="ru-RU" sz="3200" b="1" dirty="0" smtClean="0">
                <a:solidFill>
                  <a:srgbClr val="0000FF"/>
                </a:solidFill>
                <a:latin typeface="Times New Roman" pitchFamily="18" charset="0"/>
                <a:cs typeface="Times New Roman" pitchFamily="18" charset="0"/>
              </a:rPr>
              <a:t> </a:t>
            </a:r>
            <a:r>
              <a:rPr lang="ru-RU" sz="3200" b="1" dirty="0" smtClean="0">
                <a:solidFill>
                  <a:schemeClr val="tx1"/>
                </a:solidFill>
                <a:latin typeface="Times New Roman" pitchFamily="18" charset="0"/>
                <a:cs typeface="Times New Roman" pitchFamily="18" charset="0"/>
              </a:rPr>
              <a:t>признанные недееспособными в установленном федеральным законом порядке</a:t>
            </a:r>
          </a:p>
          <a:p>
            <a:pPr lvl="0" algn="ctr" defTabSz="1244600">
              <a:lnSpc>
                <a:spcPct val="90000"/>
              </a:lnSpc>
              <a:spcAft>
                <a:spcPct val="35000"/>
              </a:spcAft>
            </a:pPr>
            <a:endParaRPr lang="ru-RU" sz="2800" b="1" kern="1200" dirty="0">
              <a:solidFill>
                <a:schemeClr val="tx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3277</TotalTime>
  <Words>3045</Words>
  <Application>Microsoft Office PowerPoint</Application>
  <PresentationFormat>Экран (4:3)</PresentationFormat>
  <Paragraphs>350</Paragraphs>
  <Slides>64</Slides>
  <Notes>51</Notes>
  <HiddenSlides>0</HiddenSlides>
  <MMClips>0</MMClips>
  <ScaleCrop>false</ScaleCrop>
  <HeadingPairs>
    <vt:vector size="4" baseType="variant">
      <vt:variant>
        <vt:lpstr>Тема</vt:lpstr>
      </vt:variant>
      <vt:variant>
        <vt:i4>1</vt:i4>
      </vt:variant>
      <vt:variant>
        <vt:lpstr>Заголовки слайдов</vt:lpstr>
      </vt:variant>
      <vt:variant>
        <vt:i4>64</vt:i4>
      </vt:variant>
    </vt:vector>
  </HeadingPairs>
  <TitlesOfParts>
    <vt:vector size="65" baseType="lpstr">
      <vt:lpstr>Office Theme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ПРАКТИКА АДМИНИСТРАТИВНОЙ РАБОТЫ В ШКОЛЕ http://praktika.direktor.ru </vt:lpstr>
      <vt:lpstr>Слайд 64</vt:lpstr>
    </vt:vector>
  </TitlesOfParts>
  <Company>hse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vkremlev</dc:creator>
  <cp:lastModifiedBy>lomov</cp:lastModifiedBy>
  <cp:revision>584</cp:revision>
  <dcterms:created xsi:type="dcterms:W3CDTF">2010-09-30T06:45:29Z</dcterms:created>
  <dcterms:modified xsi:type="dcterms:W3CDTF">2018-11-08T13:15:44Z</dcterms:modified>
</cp:coreProperties>
</file>